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notesSlides/notesSlide1.xml" ContentType="application/vnd.openxmlformats-officedocument.presentationml.notesSlide+xml"/>
  <Override PartName="/ppt/media/image3.jpeg" ContentType="image/jpeg"/>
  <Override PartName="/ppt/media/image4.jpeg" ContentType="image/jpeg"/>
  <Override PartName="/ppt/media/image5.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6.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p:nvPr>
            <p:ph type="sldImg"/>
          </p:nvPr>
        </p:nvSpPr>
        <p:spPr>
          <a:xfrm>
            <a:off x="1143000" y="685800"/>
            <a:ext cx="4572000" cy="3429000"/>
          </a:xfrm>
          <a:prstGeom prst="rect">
            <a:avLst/>
          </a:prstGeom>
        </p:spPr>
        <p:txBody>
          <a:bodyPr/>
          <a:lstStyle/>
          <a:p>
            <a:pPr/>
          </a:p>
        </p:txBody>
      </p:sp>
      <p:sp>
        <p:nvSpPr>
          <p:cNvPr id="214" name="Shape 21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6" name="Shape 276"/>
          <p:cNvSpPr/>
          <p:nvPr>
            <p:ph type="sldImg"/>
          </p:nvPr>
        </p:nvSpPr>
        <p:spPr>
          <a:prstGeom prst="rect">
            <a:avLst/>
          </a:prstGeom>
        </p:spPr>
        <p:txBody>
          <a:bodyPr/>
          <a:lstStyle/>
          <a:p>
            <a:pPr/>
          </a:p>
        </p:txBody>
      </p:sp>
      <p:sp>
        <p:nvSpPr>
          <p:cNvPr id="277" name="Shape 277"/>
          <p:cNvSpPr/>
          <p:nvPr>
            <p:ph type="body" sz="quarter" idx="1"/>
          </p:nvPr>
        </p:nvSpPr>
        <p:spPr>
          <a:prstGeom prst="rect">
            <a:avLst/>
          </a:prstGeom>
        </p:spPr>
        <p:txBody>
          <a:bodyPr/>
          <a:lstStyle/>
          <a:p>
            <a:pPr/>
          </a:p>
          <a:p>
            <a:pPr/>
          </a:p>
          <a:p>
            <a:pPr/>
          </a:p>
          <a:p>
            <a:pPr defTabSz="325120">
              <a:lnSpc>
                <a:spcPct val="100000"/>
              </a:lnSpc>
              <a:defRPr sz="800">
                <a:latin typeface="Helvetica"/>
                <a:ea typeface="Helvetica"/>
                <a:cs typeface="Helvetica"/>
                <a:sym typeface="Helvetica"/>
              </a:defRPr>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6" name="Shape 426"/>
          <p:cNvSpPr/>
          <p:nvPr>
            <p:ph type="sldImg"/>
          </p:nvPr>
        </p:nvSpPr>
        <p:spPr>
          <a:prstGeom prst="rect">
            <a:avLst/>
          </a:prstGeom>
        </p:spPr>
        <p:txBody>
          <a:bodyPr/>
          <a:lstStyle/>
          <a:p>
            <a:pPr/>
          </a:p>
        </p:txBody>
      </p:sp>
      <p:sp>
        <p:nvSpPr>
          <p:cNvPr id="427" name="Shape 427"/>
          <p:cNvSpPr/>
          <p:nvPr>
            <p:ph type="body" sz="quarter" idx="1"/>
          </p:nvPr>
        </p:nvSpPr>
        <p:spPr>
          <a:prstGeom prst="rect">
            <a:avLst/>
          </a:prstGeom>
        </p:spPr>
        <p:txBody>
          <a:bodyPr/>
          <a:lstStyle/>
          <a:p>
            <a:pPr/>
            <a:r>
              <a:t>Tello to set out for a definite point or goal </a:t>
            </a:r>
          </a:p>
          <a:p>
            <a:pPr/>
          </a:p>
          <a:p>
            <a:pPr/>
            <a:r>
              <a:t>Raison D’être</a:t>
            </a:r>
          </a:p>
          <a:p>
            <a:pPr/>
          </a:p>
          <a:p>
            <a:pPr/>
            <a:r>
              <a:t>Hebrews 13:20–21 Now may the God of peace, who through the blood of the eternal covenant brought back from the dead our Lord Jesus, that great Shepherd of the sheep, </a:t>
            </a:r>
            <a:r>
              <a:rPr baseline="31999"/>
              <a:t>21</a:t>
            </a:r>
            <a:r>
              <a:t> equip you with everything good for doing his will, and may he work in us what is pleasing to him, through Jesus Christ, to whom be glory for ever and ever. Amen.</a:t>
            </a:r>
          </a:p>
          <a:p>
            <a:pPr/>
          </a:p>
          <a:p>
            <a:pPr/>
            <a:r>
              <a:t>Ephesians 4:11–13 So Christ himself gave the apostles, the prophets, the evangelists, the pastors and teachers, </a:t>
            </a:r>
            <a:r>
              <a:rPr baseline="31999"/>
              <a:t>12</a:t>
            </a:r>
            <a:r>
              <a:t> to equip his people for works of service, so that the body of Christ may be built up </a:t>
            </a:r>
            <a:r>
              <a:rPr baseline="31999"/>
              <a:t>13</a:t>
            </a:r>
            <a:r>
              <a:t> until we all reach unity in the faith and in the knowledge of the Son of God and become mature, attaining to the whole measure of the fullness of Christ.</a:t>
            </a:r>
          </a:p>
          <a:p>
            <a:pPr/>
          </a:p>
          <a:p>
            <a:pPr/>
            <a:r>
              <a:t>1 Corinthians 9:24–27 Do you not know that in a race all the runners run, but only one gets the prize? Run in such a way as to get the prize. </a:t>
            </a:r>
            <a:r>
              <a:rPr baseline="31999"/>
              <a:t>25</a:t>
            </a:r>
            <a:r>
              <a:t> Everyone who competes in the games goes into strict training. They do it to get a crown that will not last, but we do it to get a crown that will last forever. </a:t>
            </a:r>
            <a:r>
              <a:rPr baseline="31999"/>
              <a:t>26</a:t>
            </a:r>
            <a:r>
              <a:t> Therefore I do not run like someone running aimlessly; I do not fight like a boxer beating the air. </a:t>
            </a:r>
            <a:r>
              <a:rPr baseline="31999"/>
              <a:t>27</a:t>
            </a:r>
            <a:r>
              <a:t> No, I strike a blow to my body and make it my slave so that after I have preached to others, I myself will not be disqualified for the prize.</a:t>
            </a:r>
          </a:p>
          <a:p>
            <a:pPr/>
          </a:p>
          <a:p>
            <a:pPr defTabSz="325120">
              <a:lnSpc>
                <a:spcPct val="100000"/>
              </a:lnSpc>
              <a:defRPr sz="800">
                <a:latin typeface="Helvetica"/>
                <a:ea typeface="Helvetica"/>
                <a:cs typeface="Helvetica"/>
                <a:sym typeface="Helvetica"/>
              </a:defRPr>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1" name="Shape 431"/>
          <p:cNvSpPr/>
          <p:nvPr>
            <p:ph type="sldImg"/>
          </p:nvPr>
        </p:nvSpPr>
        <p:spPr>
          <a:prstGeom prst="rect">
            <a:avLst/>
          </a:prstGeom>
        </p:spPr>
        <p:txBody>
          <a:bodyPr/>
          <a:lstStyle/>
          <a:p>
            <a:pPr/>
          </a:p>
        </p:txBody>
      </p:sp>
      <p:sp>
        <p:nvSpPr>
          <p:cNvPr id="432" name="Shape 432"/>
          <p:cNvSpPr/>
          <p:nvPr>
            <p:ph type="body" sz="quarter" idx="1"/>
          </p:nvPr>
        </p:nvSpPr>
        <p:spPr>
          <a:prstGeom prst="rect">
            <a:avLst/>
          </a:prstGeom>
        </p:spPr>
        <p:txBody>
          <a:bodyPr/>
          <a:lstStyle/>
          <a:p>
            <a:pPr/>
            <a:r>
              <a:t>Tello to set out for a definite point or goal </a:t>
            </a:r>
          </a:p>
          <a:p>
            <a:pPr/>
          </a:p>
          <a:p>
            <a:pPr/>
            <a:r>
              <a:t>Raison D’être</a:t>
            </a:r>
          </a:p>
          <a:p>
            <a:pPr/>
          </a:p>
          <a:p>
            <a:pPr/>
            <a:r>
              <a:t>Ephesians 4:11–13 So Christ himself gave the apostles, the prophets, the evangelists, the pastors and teachers, </a:t>
            </a:r>
            <a:r>
              <a:rPr baseline="31999"/>
              <a:t>12</a:t>
            </a:r>
            <a:r>
              <a:t> to equip his people for works of service, so that the body of Christ may be built up </a:t>
            </a:r>
            <a:r>
              <a:rPr baseline="31999"/>
              <a:t>13</a:t>
            </a:r>
            <a:r>
              <a:t> until we all reach unity in the faith and in the knowledge of the Son of God and become mature, attaining to the whole measure of the fullness of Christ.</a:t>
            </a:r>
          </a:p>
          <a:p>
            <a:pPr/>
          </a:p>
          <a:p>
            <a:pPr/>
            <a:r>
              <a:t>Hebrews 13:20–21 Now may the God of peace, who through the blood of the eternal covenant brought back from the dead our Lord Jesus, that great Shepherd of the sheep, </a:t>
            </a:r>
            <a:r>
              <a:rPr baseline="31999"/>
              <a:t>21</a:t>
            </a:r>
            <a:r>
              <a:t> equip you with everything good for doing his will, and may he work in us what is pleasing to him, through Jesus Christ, to whom be glory for ever and ever. Amen.</a:t>
            </a:r>
          </a:p>
          <a:p>
            <a:pPr/>
          </a:p>
          <a:p>
            <a:pPr/>
          </a:p>
          <a:p>
            <a:pPr defTabSz="325120">
              <a:lnSpc>
                <a:spcPct val="100000"/>
              </a:lnSpc>
              <a:defRPr sz="800">
                <a:latin typeface="Helvetica"/>
                <a:ea typeface="Helvetica"/>
                <a:cs typeface="Helvetica"/>
                <a:sym typeface="Helvetica"/>
              </a:defRPr>
            </a:pP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Type a quote here.”"/>
          <p:cNvSpPr txBox="1"/>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3175"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solidFill>
          <a:srgbClr val="222222"/>
        </a:solidFill>
      </p:bgPr>
    </p:bg>
    <p:spTree>
      <p:nvGrpSpPr>
        <p:cNvPr id="1" name=""/>
        <p:cNvGrpSpPr/>
        <p:nvPr/>
      </p:nvGrpSpPr>
      <p:grpSpPr>
        <a:xfrm>
          <a:off x="0" y="0"/>
          <a:ext cx="0" cy="0"/>
          <a:chOff x="0" y="0"/>
          <a:chExt cx="0" cy="0"/>
        </a:xfrm>
      </p:grpSpPr>
      <p:sp>
        <p:nvSpPr>
          <p:cNvPr id="117" name="Line"/>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18" name="Title Text"/>
          <p:cNvSpPr txBox="1"/>
          <p:nvPr>
            <p:ph type="title"/>
          </p:nvPr>
        </p:nvSpPr>
        <p:spPr>
          <a:xfrm>
            <a:off x="406400" y="6426200"/>
            <a:ext cx="12192000" cy="2705100"/>
          </a:xfrm>
          <a:prstGeom prst="rect">
            <a:avLst/>
          </a:prstGeom>
        </p:spPr>
        <p:txBody>
          <a:bodyPr anchor="t"/>
          <a:lstStyle>
            <a:lvl1pPr algn="l">
              <a:lnSpc>
                <a:spcPct val="80000"/>
              </a:lnSpc>
              <a:defRPr cap="all" sz="17000">
                <a:solidFill>
                  <a:srgbClr val="34A5DA"/>
                </a:solidFill>
                <a:latin typeface="DIN Condensed"/>
                <a:ea typeface="DIN Condensed"/>
                <a:cs typeface="DIN Condensed"/>
                <a:sym typeface="DIN Condensed"/>
              </a:defRPr>
            </a:lvl1pPr>
          </a:lstStyle>
          <a:p>
            <a:pPr/>
            <a:r>
              <a:t>Title Text</a:t>
            </a:r>
          </a:p>
        </p:txBody>
      </p:sp>
      <p:sp>
        <p:nvSpPr>
          <p:cNvPr id="119" name="Body Level One…"/>
          <p:cNvSpPr txBox="1"/>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SzTx/>
              <a:buNone/>
              <a:defRPr cap="all" sz="5400">
                <a:solidFill>
                  <a:srgbClr val="A6AAA9"/>
                </a:solidFill>
                <a:latin typeface="DIN Alternate"/>
                <a:ea typeface="DIN Alternate"/>
                <a:cs typeface="DIN Alternate"/>
                <a:sym typeface="DIN Alternate"/>
              </a:defRPr>
            </a:lvl1pPr>
            <a:lvl2pPr marL="0" indent="228600">
              <a:lnSpc>
                <a:spcPct val="80000"/>
              </a:lnSpc>
              <a:spcBef>
                <a:spcPts val="2300"/>
              </a:spcBef>
              <a:buSzTx/>
              <a:buNone/>
              <a:defRPr cap="all" sz="5400">
                <a:solidFill>
                  <a:srgbClr val="A6AAA9"/>
                </a:solidFill>
                <a:latin typeface="DIN Alternate"/>
                <a:ea typeface="DIN Alternate"/>
                <a:cs typeface="DIN Alternate"/>
                <a:sym typeface="DIN Alternate"/>
              </a:defRPr>
            </a:lvl2pPr>
            <a:lvl3pPr marL="0" indent="457200">
              <a:lnSpc>
                <a:spcPct val="80000"/>
              </a:lnSpc>
              <a:spcBef>
                <a:spcPts val="2300"/>
              </a:spcBef>
              <a:buSzTx/>
              <a:buNone/>
              <a:defRPr cap="all" sz="5400">
                <a:solidFill>
                  <a:srgbClr val="A6AAA9"/>
                </a:solidFill>
                <a:latin typeface="DIN Alternate"/>
                <a:ea typeface="DIN Alternate"/>
                <a:cs typeface="DIN Alternate"/>
                <a:sym typeface="DIN Alternate"/>
              </a:defRPr>
            </a:lvl3pPr>
            <a:lvl4pPr marL="0" indent="685800">
              <a:lnSpc>
                <a:spcPct val="80000"/>
              </a:lnSpc>
              <a:spcBef>
                <a:spcPts val="2300"/>
              </a:spcBef>
              <a:buSzTx/>
              <a:buNone/>
              <a:defRPr cap="all" sz="5400">
                <a:solidFill>
                  <a:srgbClr val="A6AAA9"/>
                </a:solidFill>
                <a:latin typeface="DIN Alternate"/>
                <a:ea typeface="DIN Alternate"/>
                <a:cs typeface="DIN Alternate"/>
                <a:sym typeface="DIN Alternate"/>
              </a:defRPr>
            </a:lvl4pPr>
            <a:lvl5pPr marL="0" indent="914400">
              <a:lnSpc>
                <a:spcPct val="80000"/>
              </a:lnSpc>
              <a:spcBef>
                <a:spcPts val="2300"/>
              </a:spcBef>
              <a:buSzTx/>
              <a:buNone/>
              <a:defRPr cap="all" sz="5400">
                <a:solidFill>
                  <a:srgbClr val="A6AAA9"/>
                </a:solidFill>
                <a:latin typeface="DIN Alternate"/>
                <a:ea typeface="DIN Alternate"/>
                <a:cs typeface="DIN Alternate"/>
                <a:sym typeface="DIN Alternate"/>
              </a:defRPr>
            </a:lvl5pPr>
          </a:lstStyle>
          <a:p>
            <a:pPr/>
            <a:r>
              <a:t>Body Level One</a:t>
            </a:r>
          </a:p>
          <a:p>
            <a:pPr lvl="1"/>
            <a:r>
              <a:t>Body Level Two</a:t>
            </a:r>
          </a:p>
          <a:p>
            <a:pPr lvl="2"/>
            <a:r>
              <a:t>Body Level Three</a:t>
            </a:r>
          </a:p>
          <a:p>
            <a:pPr lvl="3"/>
            <a:r>
              <a:t>Body Level Four</a:t>
            </a:r>
          </a:p>
          <a:p>
            <a:pPr lvl="4"/>
            <a:r>
              <a:t>Body Level Five</a:t>
            </a:r>
          </a:p>
        </p:txBody>
      </p:sp>
      <p:sp>
        <p:nvSpPr>
          <p:cNvPr id="120" name="Slide Number"/>
          <p:cNvSpPr txBox="1"/>
          <p:nvPr>
            <p:ph type="sldNum" sz="quarter" idx="2"/>
          </p:nvPr>
        </p:nvSpPr>
        <p:spPr>
          <a:xfrm>
            <a:off x="12194440" y="431800"/>
            <a:ext cx="406898" cy="457200"/>
          </a:xfrm>
          <a:prstGeom prst="rect">
            <a:avLst/>
          </a:prstGeom>
        </p:spPr>
        <p:txBody>
          <a:bodyPr/>
          <a:lstStyle>
            <a:lvl1pPr algn="r">
              <a:lnSpc>
                <a:spcPct val="80000"/>
              </a:lnSpc>
              <a:defRPr sz="2400">
                <a:solidFill>
                  <a:srgbClr val="838787"/>
                </a:solidFill>
                <a:latin typeface="DIN Alternate"/>
                <a:ea typeface="DIN Alternate"/>
                <a:cs typeface="DIN Alternate"/>
                <a:sym typeface="DIN Altern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Quote">
    <p:bg>
      <p:bgPr>
        <a:solidFill>
          <a:srgbClr val="222222"/>
        </a:solidFill>
      </p:bgPr>
    </p:bg>
    <p:spTree>
      <p:nvGrpSpPr>
        <p:cNvPr id="1" name=""/>
        <p:cNvGrpSpPr/>
        <p:nvPr/>
      </p:nvGrpSpPr>
      <p:grpSpPr>
        <a:xfrm>
          <a:off x="0" y="0"/>
          <a:ext cx="0" cy="0"/>
          <a:chOff x="0" y="0"/>
          <a:chExt cx="0" cy="0"/>
        </a:xfrm>
      </p:grpSpPr>
      <p:sp>
        <p:nvSpPr>
          <p:cNvPr id="127" name="Line"/>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28" name="Callout"/>
          <p:cNvSpPr/>
          <p:nvPr/>
        </p:nvSpPr>
        <p:spPr>
          <a:xfrm>
            <a:off x="469900" y="2362200"/>
            <a:ext cx="12065000" cy="52292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rgbClr val="34A5DA"/>
          </a:solidFill>
          <a:ln w="12700">
            <a:miter lim="400000"/>
          </a:ln>
        </p:spPr>
        <p:txBody>
          <a:bodyPr lIns="50800" tIns="50800" rIns="50800" bIns="50800" anchor="ctr"/>
          <a:lstStyle/>
          <a:p>
            <a:pPr>
              <a:lnSpc>
                <a:spcPct val="80000"/>
              </a:lnSpc>
              <a:defRPr cap="all" sz="2800">
                <a:latin typeface="DIN Condensed"/>
                <a:ea typeface="DIN Condensed"/>
                <a:cs typeface="DIN Condensed"/>
                <a:sym typeface="DIN Condensed"/>
              </a:defRPr>
            </a:pPr>
          </a:p>
        </p:txBody>
      </p:sp>
      <p:sp>
        <p:nvSpPr>
          <p:cNvPr id="129" name="Type a quote here."/>
          <p:cNvSpPr txBox="1"/>
          <p:nvPr>
            <p:ph type="body" sz="quarter" idx="13"/>
          </p:nvPr>
        </p:nvSpPr>
        <p:spPr>
          <a:xfrm>
            <a:off x="889000" y="2908300"/>
            <a:ext cx="11226800" cy="1297940"/>
          </a:xfrm>
          <a:prstGeom prst="rect">
            <a:avLst/>
          </a:prstGeom>
        </p:spPr>
        <p:txBody>
          <a:bodyPr anchor="t">
            <a:spAutoFit/>
          </a:bodyPr>
          <a:lstStyle>
            <a:lvl1pPr marL="0" indent="0">
              <a:lnSpc>
                <a:spcPct val="80000"/>
              </a:lnSpc>
              <a:spcBef>
                <a:spcPts val="0"/>
              </a:spcBef>
              <a:buSzTx/>
              <a:buNone/>
              <a:defRPr cap="all" sz="9400">
                <a:latin typeface="DIN Condensed"/>
                <a:ea typeface="DIN Condensed"/>
                <a:cs typeface="DIN Condensed"/>
                <a:sym typeface="DIN Condensed"/>
              </a:defRPr>
            </a:lvl1pPr>
          </a:lstStyle>
          <a:p>
            <a:pPr/>
            <a:r>
              <a:t>Type a quote here.</a:t>
            </a:r>
          </a:p>
        </p:txBody>
      </p:sp>
      <p:sp>
        <p:nvSpPr>
          <p:cNvPr id="130" name="Johnny Appleseed"/>
          <p:cNvSpPr txBox="1"/>
          <p:nvPr>
            <p:ph type="body" sz="quarter" idx="14"/>
          </p:nvPr>
        </p:nvSpPr>
        <p:spPr>
          <a:xfrm>
            <a:off x="406400" y="7789333"/>
            <a:ext cx="12192000" cy="863601"/>
          </a:xfrm>
          <a:prstGeom prst="rect">
            <a:avLst/>
          </a:prstGeom>
        </p:spPr>
        <p:txBody>
          <a:bodyPr anchor="t">
            <a:spAutoFit/>
          </a:bodyPr>
          <a:lstStyle>
            <a:lvl1pPr marL="0" indent="0" algn="r">
              <a:lnSpc>
                <a:spcPct val="80000"/>
              </a:lnSpc>
              <a:spcBef>
                <a:spcPts val="0"/>
              </a:spcBef>
              <a:buSzTx/>
              <a:buNone/>
              <a:defRPr sz="6000">
                <a:solidFill>
                  <a:srgbClr val="838787"/>
                </a:solidFill>
                <a:latin typeface="DIN Condensed"/>
                <a:ea typeface="DIN Condensed"/>
                <a:cs typeface="DIN Condensed"/>
                <a:sym typeface="DIN Condensed"/>
              </a:defRPr>
            </a:lvl1pPr>
          </a:lstStyle>
          <a:p>
            <a:pPr/>
            <a:r>
              <a:t>Johnny Appleseed</a:t>
            </a:r>
          </a:p>
        </p:txBody>
      </p:sp>
      <p:sp>
        <p:nvSpPr>
          <p:cNvPr id="131" name="Text"/>
          <p:cNvSpPr txBox="1"/>
          <p:nvPr>
            <p:ph type="body" sz="quarter" idx="15"/>
          </p:nvPr>
        </p:nvSpPr>
        <p:spPr>
          <a:xfrm>
            <a:off x="406400" y="457200"/>
            <a:ext cx="11176000" cy="457200"/>
          </a:xfrm>
          <a:prstGeom prst="rect">
            <a:avLst/>
          </a:prstGeom>
        </p:spPr>
        <p:txBody>
          <a:bodyPr anchor="b">
            <a:spAutoFit/>
          </a:bodyPr>
          <a:lstStyle>
            <a:lvl1pPr marL="0" indent="0" defTabSz="457200">
              <a:lnSpc>
                <a:spcPct val="80000"/>
              </a:lnSpc>
              <a:spcBef>
                <a:spcPts val="0"/>
              </a:spcBef>
              <a:buSzTx/>
              <a:buNone/>
              <a:defRPr cap="all" spc="120" sz="2400">
                <a:solidFill>
                  <a:srgbClr val="838787"/>
                </a:solidFill>
                <a:latin typeface="DIN Alternate"/>
                <a:ea typeface="DIN Alternate"/>
                <a:cs typeface="DIN Alternate"/>
                <a:sym typeface="DIN Alternate"/>
              </a:defRPr>
            </a:lvl1pPr>
          </a:lstStyle>
          <a:p>
            <a:pPr/>
            <a:r>
              <a:t>Text</a:t>
            </a:r>
          </a:p>
        </p:txBody>
      </p:sp>
      <p:sp>
        <p:nvSpPr>
          <p:cNvPr id="132" name="Slide Number"/>
          <p:cNvSpPr txBox="1"/>
          <p:nvPr>
            <p:ph type="sldNum" sz="quarter" idx="2"/>
          </p:nvPr>
        </p:nvSpPr>
        <p:spPr>
          <a:xfrm>
            <a:off x="12186622" y="431800"/>
            <a:ext cx="406897" cy="457200"/>
          </a:xfrm>
          <a:prstGeom prst="rect">
            <a:avLst/>
          </a:prstGeom>
        </p:spPr>
        <p:txBody>
          <a:bodyPr/>
          <a:lstStyle>
            <a:lvl1pPr algn="r">
              <a:lnSpc>
                <a:spcPct val="80000"/>
              </a:lnSpc>
              <a:defRPr sz="2400">
                <a:solidFill>
                  <a:srgbClr val="838787"/>
                </a:solidFill>
                <a:latin typeface="DIN Alternate"/>
                <a:ea typeface="DIN Alternate"/>
                <a:cs typeface="DIN Alternate"/>
                <a:sym typeface="DIN Altern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solidFill>
          <a:srgbClr val="222222"/>
        </a:solidFill>
      </p:bgPr>
    </p:bg>
    <p:spTree>
      <p:nvGrpSpPr>
        <p:cNvPr id="1" name=""/>
        <p:cNvGrpSpPr/>
        <p:nvPr/>
      </p:nvGrpSpPr>
      <p:grpSpPr>
        <a:xfrm>
          <a:off x="0" y="0"/>
          <a:ext cx="0" cy="0"/>
          <a:chOff x="0" y="0"/>
          <a:chExt cx="0" cy="0"/>
        </a:xfrm>
      </p:grpSpPr>
      <p:sp>
        <p:nvSpPr>
          <p:cNvPr id="139" name="Slide Number"/>
          <p:cNvSpPr txBox="1"/>
          <p:nvPr>
            <p:ph type="sldNum" sz="quarter" idx="2"/>
          </p:nvPr>
        </p:nvSpPr>
        <p:spPr>
          <a:xfrm>
            <a:off x="12186622" y="431800"/>
            <a:ext cx="406897" cy="457200"/>
          </a:xfrm>
          <a:prstGeom prst="rect">
            <a:avLst/>
          </a:prstGeom>
        </p:spPr>
        <p:txBody>
          <a:bodyPr/>
          <a:lstStyle>
            <a:lvl1pPr algn="r">
              <a:lnSpc>
                <a:spcPct val="80000"/>
              </a:lnSpc>
              <a:defRPr sz="2400">
                <a:solidFill>
                  <a:srgbClr val="838787"/>
                </a:solidFill>
                <a:latin typeface="DIN Alternate"/>
                <a:ea typeface="DIN Alternate"/>
                <a:cs typeface="DIN Alternate"/>
                <a:sym typeface="DIN Altern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solidFill>
          <a:srgbClr val="222222"/>
        </a:solidFill>
      </p:bgPr>
    </p:bg>
    <p:spTree>
      <p:nvGrpSpPr>
        <p:cNvPr id="1" name=""/>
        <p:cNvGrpSpPr/>
        <p:nvPr/>
      </p:nvGrpSpPr>
      <p:grpSpPr>
        <a:xfrm>
          <a:off x="0" y="0"/>
          <a:ext cx="0" cy="0"/>
          <a:chOff x="0" y="0"/>
          <a:chExt cx="0" cy="0"/>
        </a:xfrm>
      </p:grpSpPr>
      <p:sp>
        <p:nvSpPr>
          <p:cNvPr id="146" name="Line"/>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47" name="Text"/>
          <p:cNvSpPr txBox="1"/>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SzTx/>
              <a:buNone/>
              <a:defRPr cap="all" spc="120" sz="2400">
                <a:solidFill>
                  <a:srgbClr val="838787"/>
                </a:solidFill>
                <a:latin typeface="DIN Alternate"/>
                <a:ea typeface="DIN Alternate"/>
                <a:cs typeface="DIN Alternate"/>
                <a:sym typeface="DIN Alternate"/>
              </a:defRPr>
            </a:lvl1pPr>
          </a:lstStyle>
          <a:p>
            <a:pPr/>
            <a:r>
              <a:t>Text</a:t>
            </a:r>
          </a:p>
        </p:txBody>
      </p:sp>
      <p:sp>
        <p:nvSpPr>
          <p:cNvPr id="148" name="Title Text"/>
          <p:cNvSpPr txBox="1"/>
          <p:nvPr>
            <p:ph type="title"/>
          </p:nvPr>
        </p:nvSpPr>
        <p:spPr>
          <a:xfrm>
            <a:off x="406400" y="1536700"/>
            <a:ext cx="12192000" cy="723900"/>
          </a:xfrm>
          <a:prstGeom prst="rect">
            <a:avLst/>
          </a:prstGeom>
        </p:spPr>
        <p:txBody>
          <a:bodyPr anchor="t"/>
          <a:lstStyle>
            <a:lvl1pPr algn="l">
              <a:lnSpc>
                <a:spcPct val="80000"/>
              </a:lnSpc>
              <a:spcBef>
                <a:spcPts val="2800"/>
              </a:spcBef>
              <a:defRPr cap="all" sz="6000">
                <a:solidFill>
                  <a:srgbClr val="34A5DA"/>
                </a:solidFill>
                <a:latin typeface="DIN Condensed"/>
                <a:ea typeface="DIN Condensed"/>
                <a:cs typeface="DIN Condensed"/>
                <a:sym typeface="DIN Condensed"/>
              </a:defRPr>
            </a:lvl1pPr>
          </a:lstStyle>
          <a:p>
            <a:pPr/>
            <a:r>
              <a:t>Title Text</a:t>
            </a:r>
          </a:p>
        </p:txBody>
      </p:sp>
      <p:sp>
        <p:nvSpPr>
          <p:cNvPr id="149" name="Body Level One…"/>
          <p:cNvSpPr txBox="1"/>
          <p:nvPr>
            <p:ph type="body" idx="1"/>
          </p:nvPr>
        </p:nvSpPr>
        <p:spPr>
          <a:xfrm>
            <a:off x="406400" y="2743200"/>
            <a:ext cx="12192000" cy="6108700"/>
          </a:xfrm>
          <a:prstGeom prst="rect">
            <a:avLst/>
          </a:prstGeom>
        </p:spPr>
        <p:txBody>
          <a:bodyPr anchor="t"/>
          <a:lstStyle>
            <a:lvl1pPr>
              <a:spcBef>
                <a:spcPts val="2800"/>
              </a:spcBef>
              <a:buClr>
                <a:srgbClr val="34A5DA"/>
              </a:buClr>
              <a:buSzPct val="104999"/>
              <a:buFont typeface="Avenir Next"/>
              <a:buChar char="▸"/>
              <a:defRPr sz="3400">
                <a:solidFill>
                  <a:srgbClr val="838787"/>
                </a:solidFill>
                <a:latin typeface="Avenir Next Medium"/>
                <a:ea typeface="Avenir Next Medium"/>
                <a:cs typeface="Avenir Next Medium"/>
                <a:sym typeface="Avenir Next Medium"/>
              </a:defRPr>
            </a:lvl1pPr>
            <a:lvl2pPr>
              <a:spcBef>
                <a:spcPts val="2800"/>
              </a:spcBef>
              <a:buClr>
                <a:srgbClr val="34A5DA"/>
              </a:buClr>
              <a:buSzPct val="104999"/>
              <a:buFont typeface="Avenir Next"/>
              <a:buChar char="▸"/>
              <a:defRPr sz="3400">
                <a:solidFill>
                  <a:srgbClr val="838787"/>
                </a:solidFill>
                <a:latin typeface="Avenir Next Medium"/>
                <a:ea typeface="Avenir Next Medium"/>
                <a:cs typeface="Avenir Next Medium"/>
                <a:sym typeface="Avenir Next Medium"/>
              </a:defRPr>
            </a:lvl2pPr>
            <a:lvl3pPr>
              <a:spcBef>
                <a:spcPts val="2800"/>
              </a:spcBef>
              <a:buClr>
                <a:srgbClr val="34A5DA"/>
              </a:buClr>
              <a:buSzPct val="104999"/>
              <a:buFont typeface="Avenir Next"/>
              <a:buChar char="▸"/>
              <a:defRPr sz="3400">
                <a:solidFill>
                  <a:srgbClr val="838787"/>
                </a:solidFill>
                <a:latin typeface="Avenir Next Medium"/>
                <a:ea typeface="Avenir Next Medium"/>
                <a:cs typeface="Avenir Next Medium"/>
                <a:sym typeface="Avenir Next Medium"/>
              </a:defRPr>
            </a:lvl3pPr>
            <a:lvl4pPr>
              <a:spcBef>
                <a:spcPts val="2800"/>
              </a:spcBef>
              <a:buClr>
                <a:srgbClr val="34A5DA"/>
              </a:buClr>
              <a:buSzPct val="104999"/>
              <a:buFont typeface="Avenir Next"/>
              <a:buChar char="▸"/>
              <a:defRPr sz="3400">
                <a:solidFill>
                  <a:srgbClr val="838787"/>
                </a:solidFill>
                <a:latin typeface="Avenir Next Medium"/>
                <a:ea typeface="Avenir Next Medium"/>
                <a:cs typeface="Avenir Next Medium"/>
                <a:sym typeface="Avenir Next Medium"/>
              </a:defRPr>
            </a:lvl4pPr>
            <a:lvl5pPr>
              <a:spcBef>
                <a:spcPts val="2800"/>
              </a:spcBef>
              <a:buClr>
                <a:srgbClr val="34A5DA"/>
              </a:buClr>
              <a:buSzPct val="104999"/>
              <a:buFont typeface="Avenir Next"/>
              <a:buChar char="▸"/>
              <a:defRPr sz="3400">
                <a:solidFill>
                  <a:srgbClr val="838787"/>
                </a:solidFill>
                <a:latin typeface="Avenir Next Medium"/>
                <a:ea typeface="Avenir Next Medium"/>
                <a:cs typeface="Avenir Next Medium"/>
                <a:sym typeface="Avenir Next Medium"/>
              </a:defRPr>
            </a:lvl5pPr>
          </a:lstStyle>
          <a:p>
            <a:pPr/>
            <a:r>
              <a:t>Body Level One</a:t>
            </a:r>
          </a:p>
          <a:p>
            <a:pPr lvl="1"/>
            <a:r>
              <a:t>Body Level Two</a:t>
            </a:r>
          </a:p>
          <a:p>
            <a:pPr lvl="2"/>
            <a:r>
              <a:t>Body Level Three</a:t>
            </a:r>
          </a:p>
          <a:p>
            <a:pPr lvl="3"/>
            <a:r>
              <a:t>Body Level Four</a:t>
            </a:r>
          </a:p>
          <a:p>
            <a:pPr lvl="4"/>
            <a:r>
              <a:t>Body Level Five</a:t>
            </a:r>
          </a:p>
        </p:txBody>
      </p:sp>
      <p:sp>
        <p:nvSpPr>
          <p:cNvPr id="150" name="Slide Number"/>
          <p:cNvSpPr txBox="1"/>
          <p:nvPr>
            <p:ph type="sldNum" sz="quarter" idx="2"/>
          </p:nvPr>
        </p:nvSpPr>
        <p:spPr>
          <a:xfrm>
            <a:off x="12186622" y="431800"/>
            <a:ext cx="406897" cy="457200"/>
          </a:xfrm>
          <a:prstGeom prst="rect">
            <a:avLst/>
          </a:prstGeom>
        </p:spPr>
        <p:txBody>
          <a:bodyPr/>
          <a:lstStyle>
            <a:lvl1pPr algn="r">
              <a:lnSpc>
                <a:spcPct val="80000"/>
              </a:lnSpc>
              <a:defRPr sz="2400">
                <a:solidFill>
                  <a:srgbClr val="838787"/>
                </a:solidFill>
                <a:latin typeface="DIN Alternate"/>
                <a:ea typeface="DIN Alternate"/>
                <a:cs typeface="DIN Alternate"/>
                <a:sym typeface="DIN Altern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solidFill>
          <a:srgbClr val="222222"/>
        </a:solidFill>
      </p:bgPr>
    </p:bg>
    <p:spTree>
      <p:nvGrpSpPr>
        <p:cNvPr id="1" name=""/>
        <p:cNvGrpSpPr/>
        <p:nvPr/>
      </p:nvGrpSpPr>
      <p:grpSpPr>
        <a:xfrm>
          <a:off x="0" y="0"/>
          <a:ext cx="0" cy="0"/>
          <a:chOff x="0" y="0"/>
          <a:chExt cx="0" cy="0"/>
        </a:xfrm>
      </p:grpSpPr>
      <p:sp>
        <p:nvSpPr>
          <p:cNvPr id="157" name="Title Text"/>
          <p:cNvSpPr txBox="1"/>
          <p:nvPr>
            <p:ph type="title"/>
          </p:nvPr>
        </p:nvSpPr>
        <p:spPr>
          <a:xfrm>
            <a:off x="406399" y="4246879"/>
            <a:ext cx="12192002" cy="3386668"/>
          </a:xfrm>
          <a:prstGeom prst="rect">
            <a:avLst/>
          </a:prstGeom>
        </p:spPr>
        <p:txBody>
          <a:bodyPr lIns="27093" tIns="27093" rIns="27093" bIns="27093" anchor="t"/>
          <a:lstStyle>
            <a:lvl1pPr algn="l" defTabSz="587022">
              <a:lnSpc>
                <a:spcPct val="80000"/>
              </a:lnSpc>
              <a:defRPr cap="all" sz="21400">
                <a:solidFill>
                  <a:srgbClr val="34A5DA"/>
                </a:solidFill>
                <a:latin typeface="DIN Condensed"/>
                <a:ea typeface="DIN Condensed"/>
                <a:cs typeface="DIN Condensed"/>
                <a:sym typeface="DIN Condensed"/>
              </a:defRPr>
            </a:lvl1pPr>
          </a:lstStyle>
          <a:p>
            <a:pPr/>
            <a:r>
              <a:t>Title Text</a:t>
            </a:r>
          </a:p>
        </p:txBody>
      </p:sp>
      <p:sp>
        <p:nvSpPr>
          <p:cNvPr id="158" name="Slide Number"/>
          <p:cNvSpPr txBox="1"/>
          <p:nvPr>
            <p:ph type="sldNum" sz="quarter" idx="2"/>
          </p:nvPr>
        </p:nvSpPr>
        <p:spPr>
          <a:xfrm>
            <a:off x="12235927" y="1544319"/>
            <a:ext cx="359484" cy="409788"/>
          </a:xfrm>
          <a:prstGeom prst="rect">
            <a:avLst/>
          </a:prstGeom>
        </p:spPr>
        <p:txBody>
          <a:bodyPr lIns="27093" tIns="27093" rIns="27093" bIns="27093"/>
          <a:lstStyle>
            <a:lvl1pPr algn="r" defTabSz="587022">
              <a:lnSpc>
                <a:spcPct val="80000"/>
              </a:lnSpc>
              <a:defRPr sz="2400">
                <a:solidFill>
                  <a:srgbClr val="838787"/>
                </a:solidFill>
                <a:latin typeface="DIN Alternate"/>
                <a:ea typeface="DIN Alternate"/>
                <a:cs typeface="DIN Alternate"/>
                <a:sym typeface="DIN Altern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1" showMasterPhAnim="1">
  <p:cSld name="Photo">
    <p:bg>
      <p:bgPr>
        <a:solidFill>
          <a:srgbClr val="222222"/>
        </a:solidFill>
      </p:bgPr>
    </p:bg>
    <p:spTree>
      <p:nvGrpSpPr>
        <p:cNvPr id="1" name=""/>
        <p:cNvGrpSpPr/>
        <p:nvPr/>
      </p:nvGrpSpPr>
      <p:grpSpPr>
        <a:xfrm>
          <a:off x="0" y="0"/>
          <a:ext cx="0" cy="0"/>
          <a:chOff x="0" y="0"/>
          <a:chExt cx="0" cy="0"/>
        </a:xfrm>
      </p:grpSpPr>
      <p:sp>
        <p:nvSpPr>
          <p:cNvPr id="165"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66" name="Slide Number"/>
          <p:cNvSpPr txBox="1"/>
          <p:nvPr>
            <p:ph type="sldNum" sz="quarter" idx="2"/>
          </p:nvPr>
        </p:nvSpPr>
        <p:spPr>
          <a:xfrm>
            <a:off x="12186622" y="431800"/>
            <a:ext cx="406897" cy="457200"/>
          </a:xfrm>
          <a:prstGeom prst="rect">
            <a:avLst/>
          </a:prstGeom>
        </p:spPr>
        <p:txBody>
          <a:bodyPr/>
          <a:lstStyle>
            <a:lvl1pPr algn="r">
              <a:lnSpc>
                <a:spcPct val="80000"/>
              </a:lnSpc>
              <a:defRPr sz="2400">
                <a:solidFill>
                  <a:srgbClr val="838787"/>
                </a:solidFill>
                <a:latin typeface="DIN Alternate"/>
                <a:ea typeface="DIN Alternate"/>
                <a:cs typeface="DIN Alternate"/>
                <a:sym typeface="DIN Altern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1" showMasterPhAnim="1">
  <p:cSld name="Photo - 3 Up">
    <p:bg>
      <p:bgPr>
        <a:solidFill>
          <a:srgbClr val="222222"/>
        </a:solidFill>
      </p:bgPr>
    </p:bg>
    <p:spTree>
      <p:nvGrpSpPr>
        <p:cNvPr id="1" name=""/>
        <p:cNvGrpSpPr/>
        <p:nvPr/>
      </p:nvGrpSpPr>
      <p:grpSpPr>
        <a:xfrm>
          <a:off x="0" y="0"/>
          <a:ext cx="0" cy="0"/>
          <a:chOff x="0" y="0"/>
          <a:chExt cx="0" cy="0"/>
        </a:xfrm>
      </p:grpSpPr>
      <p:sp>
        <p:nvSpPr>
          <p:cNvPr id="173" name="Image"/>
          <p:cNvSpPr/>
          <p:nvPr>
            <p:ph type="pic" sz="half" idx="13"/>
          </p:nvPr>
        </p:nvSpPr>
        <p:spPr>
          <a:xfrm>
            <a:off x="6503154" y="0"/>
            <a:ext cx="6502401" cy="4864100"/>
          </a:xfrm>
          <a:prstGeom prst="rect">
            <a:avLst/>
          </a:prstGeom>
        </p:spPr>
        <p:txBody>
          <a:bodyPr lIns="91439" tIns="45719" rIns="91439" bIns="45719" anchor="t">
            <a:noAutofit/>
          </a:bodyPr>
          <a:lstStyle/>
          <a:p>
            <a:pPr/>
          </a:p>
        </p:txBody>
      </p:sp>
      <p:sp>
        <p:nvSpPr>
          <p:cNvPr id="174" name="Image"/>
          <p:cNvSpPr/>
          <p:nvPr>
            <p:ph type="pic" sz="half" idx="14"/>
          </p:nvPr>
        </p:nvSpPr>
        <p:spPr>
          <a:xfrm>
            <a:off x="6502400" y="4902200"/>
            <a:ext cx="6502400" cy="4864100"/>
          </a:xfrm>
          <a:prstGeom prst="rect">
            <a:avLst/>
          </a:prstGeom>
        </p:spPr>
        <p:txBody>
          <a:bodyPr lIns="91439" tIns="45719" rIns="91439" bIns="45719" anchor="t">
            <a:noAutofit/>
          </a:bodyPr>
          <a:lstStyle/>
          <a:p>
            <a:pPr/>
          </a:p>
        </p:txBody>
      </p:sp>
      <p:sp>
        <p:nvSpPr>
          <p:cNvPr id="175" name="Image"/>
          <p:cNvSpPr/>
          <p:nvPr>
            <p:ph type="pic" idx="15"/>
          </p:nvPr>
        </p:nvSpPr>
        <p:spPr>
          <a:xfrm>
            <a:off x="0" y="0"/>
            <a:ext cx="6468534" cy="9753600"/>
          </a:xfrm>
          <a:prstGeom prst="rect">
            <a:avLst/>
          </a:prstGeom>
        </p:spPr>
        <p:txBody>
          <a:bodyPr lIns="91439" tIns="45719" rIns="91439" bIns="45719" anchor="t">
            <a:noAutofit/>
          </a:bodyPr>
          <a:lstStyle/>
          <a:p>
            <a:pPr/>
          </a:p>
        </p:txBody>
      </p:sp>
      <p:sp>
        <p:nvSpPr>
          <p:cNvPr id="176" name="Slide Number"/>
          <p:cNvSpPr txBox="1"/>
          <p:nvPr>
            <p:ph type="sldNum" sz="quarter" idx="2"/>
          </p:nvPr>
        </p:nvSpPr>
        <p:spPr>
          <a:xfrm>
            <a:off x="12186622" y="431800"/>
            <a:ext cx="406897" cy="457200"/>
          </a:xfrm>
          <a:prstGeom prst="rect">
            <a:avLst/>
          </a:prstGeom>
        </p:spPr>
        <p:txBody>
          <a:bodyPr/>
          <a:lstStyle>
            <a:lvl1pPr algn="r">
              <a:lnSpc>
                <a:spcPct val="80000"/>
              </a:lnSpc>
              <a:defRPr sz="2400">
                <a:solidFill>
                  <a:srgbClr val="838787"/>
                </a:solidFill>
                <a:latin typeface="DIN Alternate"/>
                <a:ea typeface="DIN Alternate"/>
                <a:cs typeface="DIN Alternate"/>
                <a:sym typeface="DIN Altern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19250" y="660400"/>
            <a:ext cx="9758016"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lstStyle/>
          <a:p>
            <a:pPr/>
            <a:r>
              <a:t>Title Text</a:t>
            </a:r>
          </a:p>
        </p:txBody>
      </p:sp>
      <p:sp>
        <p:nvSpPr>
          <p:cNvPr id="22" name="Body Level One…"/>
          <p:cNvSpPr txBox="1"/>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type="tx" showMasterSp="1" showMasterPhAnim="1">
  <p:cSld name="Master Slide 1">
    <p:bg>
      <p:bgPr>
        <a:solidFill>
          <a:srgbClr val="1C2835"/>
        </a:solidFill>
      </p:bgPr>
    </p:bg>
    <p:spTree>
      <p:nvGrpSpPr>
        <p:cNvPr id="1" name=""/>
        <p:cNvGrpSpPr/>
        <p:nvPr/>
      </p:nvGrpSpPr>
      <p:grpSpPr>
        <a:xfrm>
          <a:off x="0" y="0"/>
          <a:ext cx="0" cy="0"/>
          <a:chOff x="0" y="0"/>
          <a:chExt cx="0" cy="0"/>
        </a:xfrm>
      </p:grpSpPr>
      <p:sp>
        <p:nvSpPr>
          <p:cNvPr id="183" name="Circle"/>
          <p:cNvSpPr/>
          <p:nvPr/>
        </p:nvSpPr>
        <p:spPr>
          <a:xfrm>
            <a:off x="12280593" y="1519195"/>
            <a:ext cx="413937" cy="413937"/>
          </a:xfrm>
          <a:prstGeom prst="ellipse">
            <a:avLst/>
          </a:prstGeom>
          <a:solidFill>
            <a:srgbClr val="FCC725"/>
          </a:solidFill>
          <a:ln w="12700">
            <a:miter lim="400000"/>
          </a:ln>
        </p:spPr>
        <p:txBody>
          <a:bodyPr lIns="24383" tIns="24383" rIns="24383" bIns="24383" anchor="ctr"/>
          <a:lstStyle/>
          <a:p>
            <a:pPr defTabSz="1300219">
              <a:defRPr sz="2400">
                <a:latin typeface="Calibri"/>
                <a:ea typeface="Calibri"/>
                <a:cs typeface="Calibri"/>
                <a:sym typeface="Calibri"/>
              </a:defRPr>
            </a:pPr>
          </a:p>
        </p:txBody>
      </p:sp>
      <p:sp>
        <p:nvSpPr>
          <p:cNvPr id="184" name="Slide Number"/>
          <p:cNvSpPr txBox="1"/>
          <p:nvPr>
            <p:ph type="sldNum" sz="quarter" idx="2"/>
          </p:nvPr>
        </p:nvSpPr>
        <p:spPr>
          <a:xfrm>
            <a:off x="12280593" y="1537705"/>
            <a:ext cx="413937" cy="376918"/>
          </a:xfrm>
          <a:prstGeom prst="rect">
            <a:avLst/>
          </a:prstGeom>
        </p:spPr>
        <p:txBody>
          <a:bodyPr wrap="square" lIns="48758" tIns="48758" rIns="48758" bIns="48758" anchor="ctr"/>
          <a:lstStyle>
            <a:lvl1pPr defTabSz="1300219">
              <a:defRPr>
                <a:latin typeface="Helvetica"/>
                <a:ea typeface="Helvetica"/>
                <a:cs typeface="Helvetica"/>
                <a:sym typeface="Helvetic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type="tx" showMasterSp="1" showMasterPhAnim="1">
  <p:cSld name="2_Title and Content">
    <p:bg>
      <p:bgPr>
        <a:solidFill>
          <a:srgbClr val="192632"/>
        </a:solidFill>
      </p:bgPr>
    </p:bg>
    <p:spTree>
      <p:nvGrpSpPr>
        <p:cNvPr id="1" name=""/>
        <p:cNvGrpSpPr/>
        <p:nvPr/>
      </p:nvGrpSpPr>
      <p:grpSpPr>
        <a:xfrm>
          <a:off x="0" y="0"/>
          <a:ext cx="0" cy="0"/>
          <a:chOff x="0" y="0"/>
          <a:chExt cx="0" cy="0"/>
        </a:xfrm>
      </p:grpSpPr>
      <p:sp>
        <p:nvSpPr>
          <p:cNvPr id="191" name="Rectangle"/>
          <p:cNvSpPr/>
          <p:nvPr/>
        </p:nvSpPr>
        <p:spPr>
          <a:xfrm>
            <a:off x="0" y="8430935"/>
            <a:ext cx="13006494" cy="185870"/>
          </a:xfrm>
          <a:prstGeom prst="rect">
            <a:avLst/>
          </a:prstGeom>
          <a:gradFill>
            <a:gsLst>
              <a:gs pos="0">
                <a:srgbClr val="52B3AF"/>
              </a:gs>
              <a:gs pos="100000">
                <a:srgbClr val="BBD755"/>
              </a:gs>
            </a:gsLst>
          </a:gradFill>
          <a:ln w="12700">
            <a:miter lim="400000"/>
          </a:ln>
        </p:spPr>
        <p:txBody>
          <a:bodyPr lIns="24383" tIns="24383" rIns="24383" bIns="24383" anchor="ctr"/>
          <a:lstStyle/>
          <a:p>
            <a:pPr defTabSz="867030">
              <a:defRPr sz="3400">
                <a:latin typeface="Calibri"/>
                <a:ea typeface="Calibri"/>
                <a:cs typeface="Calibri"/>
                <a:sym typeface="Calibri"/>
              </a:defRPr>
            </a:pPr>
          </a:p>
        </p:txBody>
      </p:sp>
      <p:sp>
        <p:nvSpPr>
          <p:cNvPr id="192" name="Body Level One…"/>
          <p:cNvSpPr txBox="1"/>
          <p:nvPr>
            <p:ph type="body" sz="quarter" idx="1"/>
          </p:nvPr>
        </p:nvSpPr>
        <p:spPr>
          <a:xfrm>
            <a:off x="1126777" y="1419897"/>
            <a:ext cx="10362346" cy="779815"/>
          </a:xfrm>
          <a:prstGeom prst="rect">
            <a:avLst/>
          </a:prstGeom>
        </p:spPr>
        <p:txBody>
          <a:bodyPr lIns="65027" tIns="65027" rIns="65027" bIns="65027" anchor="t">
            <a:noAutofit/>
          </a:bodyPr>
          <a:lstStyle>
            <a:lvl1pPr marL="0" indent="0" defTabSz="867030">
              <a:spcBef>
                <a:spcPts val="1000"/>
              </a:spcBef>
              <a:buSzTx/>
              <a:buNone/>
              <a:defRPr b="1" sz="4400">
                <a:solidFill>
                  <a:srgbClr val="52B3AF"/>
                </a:solidFill>
                <a:latin typeface="Helvetica"/>
                <a:ea typeface="Helvetica"/>
                <a:cs typeface="Helvetica"/>
                <a:sym typeface="Helvetica"/>
              </a:defRPr>
            </a:lvl1pPr>
            <a:lvl2pPr marL="0" indent="1219261" defTabSz="867030">
              <a:spcBef>
                <a:spcPts val="1000"/>
              </a:spcBef>
              <a:buSzTx/>
              <a:buNone/>
              <a:defRPr b="1" sz="4400">
                <a:solidFill>
                  <a:srgbClr val="52B3AF"/>
                </a:solidFill>
                <a:latin typeface="Helvetica"/>
                <a:ea typeface="Helvetica"/>
                <a:cs typeface="Helvetica"/>
                <a:sym typeface="Helvetica"/>
              </a:defRPr>
            </a:lvl2pPr>
            <a:lvl3pPr marL="0" indent="2438522" defTabSz="867030">
              <a:spcBef>
                <a:spcPts val="1000"/>
              </a:spcBef>
              <a:buSzTx/>
              <a:buNone/>
              <a:defRPr b="1" sz="4400">
                <a:solidFill>
                  <a:srgbClr val="52B3AF"/>
                </a:solidFill>
                <a:latin typeface="Helvetica"/>
                <a:ea typeface="Helvetica"/>
                <a:cs typeface="Helvetica"/>
                <a:sym typeface="Helvetica"/>
              </a:defRPr>
            </a:lvl3pPr>
            <a:lvl4pPr marL="0" indent="3657782" defTabSz="867030">
              <a:spcBef>
                <a:spcPts val="1000"/>
              </a:spcBef>
              <a:buSzTx/>
              <a:buNone/>
              <a:defRPr b="1" sz="4400">
                <a:solidFill>
                  <a:srgbClr val="52B3AF"/>
                </a:solidFill>
                <a:latin typeface="Helvetica"/>
                <a:ea typeface="Helvetica"/>
                <a:cs typeface="Helvetica"/>
                <a:sym typeface="Helvetica"/>
              </a:defRPr>
            </a:lvl4pPr>
            <a:lvl5pPr marL="0" indent="4877044" defTabSz="867030">
              <a:spcBef>
                <a:spcPts val="1000"/>
              </a:spcBef>
              <a:buSzTx/>
              <a:buNone/>
              <a:defRPr b="1" sz="4400">
                <a:solidFill>
                  <a:srgbClr val="52B3AF"/>
                </a:solidFill>
                <a:latin typeface="Helvetica"/>
                <a:ea typeface="Helvetica"/>
                <a:cs typeface="Helvetica"/>
                <a:sym typeface="Helvetica"/>
              </a:defRPr>
            </a:lvl5pPr>
          </a:lstStyle>
          <a:p>
            <a:pPr/>
            <a:r>
              <a:t>Body Level One</a:t>
            </a:r>
          </a:p>
          <a:p>
            <a:pPr lvl="1"/>
            <a:r>
              <a:t>Body Level Two</a:t>
            </a:r>
          </a:p>
          <a:p>
            <a:pPr lvl="2"/>
            <a:r>
              <a:t>Body Level Three</a:t>
            </a:r>
          </a:p>
          <a:p>
            <a:pPr lvl="3"/>
            <a:r>
              <a:t>Body Level Four</a:t>
            </a:r>
          </a:p>
          <a:p>
            <a:pPr lvl="4"/>
            <a:r>
              <a:t>Body Level Five</a:t>
            </a:r>
          </a:p>
        </p:txBody>
      </p:sp>
      <p:sp>
        <p:nvSpPr>
          <p:cNvPr id="193" name="Circle"/>
          <p:cNvSpPr/>
          <p:nvPr/>
        </p:nvSpPr>
        <p:spPr>
          <a:xfrm>
            <a:off x="12141024" y="1632601"/>
            <a:ext cx="368083" cy="368035"/>
          </a:xfrm>
          <a:prstGeom prst="ellipse">
            <a:avLst/>
          </a:prstGeom>
          <a:solidFill>
            <a:srgbClr val="52B3AF"/>
          </a:solidFill>
          <a:ln w="12700">
            <a:miter lim="400000"/>
          </a:ln>
        </p:spPr>
        <p:txBody>
          <a:bodyPr lIns="24383" tIns="24383" rIns="24383" bIns="24383" anchor="ctr"/>
          <a:lstStyle/>
          <a:p>
            <a:pPr defTabSz="867030">
              <a:defRPr sz="3400">
                <a:latin typeface="Calibri"/>
                <a:ea typeface="Calibri"/>
                <a:cs typeface="Calibri"/>
                <a:sym typeface="Calibri"/>
              </a:defRPr>
            </a:pPr>
          </a:p>
        </p:txBody>
      </p:sp>
      <p:sp>
        <p:nvSpPr>
          <p:cNvPr id="194" name="Slide Number"/>
          <p:cNvSpPr txBox="1"/>
          <p:nvPr>
            <p:ph type="sldNum" sz="quarter" idx="2"/>
          </p:nvPr>
        </p:nvSpPr>
        <p:spPr>
          <a:xfrm>
            <a:off x="12037138" y="1608050"/>
            <a:ext cx="568183" cy="371356"/>
          </a:xfrm>
          <a:prstGeom prst="rect">
            <a:avLst/>
          </a:prstGeom>
        </p:spPr>
        <p:txBody>
          <a:bodyPr wrap="square" lIns="65027" tIns="65027" rIns="65027" bIns="65027" anchor="ctr"/>
          <a:lstStyle>
            <a:lvl1pPr defTabSz="867030">
              <a:defRPr sz="1600">
                <a:latin typeface="Helvetica"/>
                <a:ea typeface="Helvetica"/>
                <a:cs typeface="Helvetica"/>
                <a:sym typeface="Helvetica"/>
              </a:defRPr>
            </a:lvl1pPr>
          </a:lstStyle>
          <a:p>
            <a:pPr/>
            <a:fld id="{86CB4B4D-7CA3-9044-876B-883B54F8677D}" type="slidenum"/>
          </a:p>
        </p:txBody>
      </p:sp>
      <p:grpSp>
        <p:nvGrpSpPr>
          <p:cNvPr id="200" name="Group"/>
          <p:cNvGrpSpPr/>
          <p:nvPr/>
        </p:nvGrpSpPr>
        <p:grpSpPr>
          <a:xfrm>
            <a:off x="260572" y="1722303"/>
            <a:ext cx="827948" cy="147247"/>
            <a:chOff x="0" y="0"/>
            <a:chExt cx="827947" cy="147245"/>
          </a:xfrm>
        </p:grpSpPr>
        <p:sp>
          <p:nvSpPr>
            <p:cNvPr id="195" name="Oval"/>
            <p:cNvSpPr/>
            <p:nvPr/>
          </p:nvSpPr>
          <p:spPr>
            <a:xfrm>
              <a:off x="677050" y="0"/>
              <a:ext cx="150898" cy="147246"/>
            </a:xfrm>
            <a:prstGeom prst="ellipse">
              <a:avLst/>
            </a:prstGeom>
            <a:solidFill>
              <a:srgbClr val="E54C29"/>
            </a:solidFill>
            <a:ln w="12700" cap="flat">
              <a:noFill/>
              <a:miter lim="400000"/>
            </a:ln>
            <a:effectLst/>
          </p:spPr>
          <p:txBody>
            <a:bodyPr wrap="square" lIns="24383" tIns="24383" rIns="24383" bIns="24383" numCol="1" anchor="ctr">
              <a:noAutofit/>
            </a:bodyPr>
            <a:lstStyle/>
            <a:p>
              <a:pPr defTabSz="867030">
                <a:defRPr sz="3400">
                  <a:latin typeface="Calibri"/>
                  <a:ea typeface="Calibri"/>
                  <a:cs typeface="Calibri"/>
                  <a:sym typeface="Calibri"/>
                </a:defRPr>
              </a:pPr>
            </a:p>
          </p:txBody>
        </p:sp>
        <p:sp>
          <p:nvSpPr>
            <p:cNvPr id="196" name="Oval"/>
            <p:cNvSpPr/>
            <p:nvPr/>
          </p:nvSpPr>
          <p:spPr>
            <a:xfrm>
              <a:off x="507787" y="0"/>
              <a:ext cx="150898" cy="147246"/>
            </a:xfrm>
            <a:prstGeom prst="ellipse">
              <a:avLst/>
            </a:prstGeom>
            <a:solidFill>
              <a:srgbClr val="FABD30"/>
            </a:solidFill>
            <a:ln w="12700" cap="flat">
              <a:noFill/>
              <a:miter lim="400000"/>
            </a:ln>
            <a:effectLst/>
          </p:spPr>
          <p:txBody>
            <a:bodyPr wrap="square" lIns="24383" tIns="24383" rIns="24383" bIns="24383" numCol="1" anchor="ctr">
              <a:noAutofit/>
            </a:bodyPr>
            <a:lstStyle/>
            <a:p>
              <a:pPr defTabSz="867030">
                <a:defRPr sz="3400">
                  <a:latin typeface="Calibri"/>
                  <a:ea typeface="Calibri"/>
                  <a:cs typeface="Calibri"/>
                  <a:sym typeface="Calibri"/>
                </a:defRPr>
              </a:pPr>
            </a:p>
          </p:txBody>
        </p:sp>
        <p:sp>
          <p:nvSpPr>
            <p:cNvPr id="197" name="Oval"/>
            <p:cNvSpPr/>
            <p:nvPr/>
          </p:nvSpPr>
          <p:spPr>
            <a:xfrm>
              <a:off x="338524" y="0"/>
              <a:ext cx="150898" cy="147246"/>
            </a:xfrm>
            <a:prstGeom prst="ellipse">
              <a:avLst/>
            </a:prstGeom>
            <a:solidFill>
              <a:srgbClr val="52B3AF"/>
            </a:solidFill>
            <a:ln w="12700" cap="flat">
              <a:noFill/>
              <a:miter lim="400000"/>
            </a:ln>
            <a:effectLst/>
          </p:spPr>
          <p:txBody>
            <a:bodyPr wrap="square" lIns="24383" tIns="24383" rIns="24383" bIns="24383" numCol="1" anchor="ctr">
              <a:noAutofit/>
            </a:bodyPr>
            <a:lstStyle/>
            <a:p>
              <a:pPr defTabSz="867030">
                <a:defRPr sz="3400">
                  <a:latin typeface="Calibri"/>
                  <a:ea typeface="Calibri"/>
                  <a:cs typeface="Calibri"/>
                  <a:sym typeface="Calibri"/>
                </a:defRPr>
              </a:pPr>
            </a:p>
          </p:txBody>
        </p:sp>
        <p:sp>
          <p:nvSpPr>
            <p:cNvPr id="198" name="Oval"/>
            <p:cNvSpPr/>
            <p:nvPr/>
          </p:nvSpPr>
          <p:spPr>
            <a:xfrm>
              <a:off x="169262" y="0"/>
              <a:ext cx="150898" cy="147246"/>
            </a:xfrm>
            <a:prstGeom prst="ellipse">
              <a:avLst/>
            </a:prstGeom>
            <a:solidFill>
              <a:srgbClr val="BBD755"/>
            </a:solidFill>
            <a:ln w="12700" cap="flat">
              <a:noFill/>
              <a:miter lim="400000"/>
            </a:ln>
            <a:effectLst/>
          </p:spPr>
          <p:txBody>
            <a:bodyPr wrap="square" lIns="24383" tIns="24383" rIns="24383" bIns="24383" numCol="1" anchor="ctr">
              <a:noAutofit/>
            </a:bodyPr>
            <a:lstStyle/>
            <a:p>
              <a:pPr defTabSz="867030">
                <a:defRPr sz="3400">
                  <a:latin typeface="Calibri"/>
                  <a:ea typeface="Calibri"/>
                  <a:cs typeface="Calibri"/>
                  <a:sym typeface="Calibri"/>
                </a:defRPr>
              </a:pPr>
            </a:p>
          </p:txBody>
        </p:sp>
        <p:sp>
          <p:nvSpPr>
            <p:cNvPr id="199" name="Oval"/>
            <p:cNvSpPr/>
            <p:nvPr/>
          </p:nvSpPr>
          <p:spPr>
            <a:xfrm>
              <a:off x="0" y="0"/>
              <a:ext cx="150898" cy="147246"/>
            </a:xfrm>
            <a:prstGeom prst="ellipse">
              <a:avLst/>
            </a:prstGeom>
            <a:solidFill>
              <a:srgbClr val="D9D9D9"/>
            </a:solidFill>
            <a:ln w="12700" cap="flat">
              <a:noFill/>
              <a:miter lim="400000"/>
            </a:ln>
            <a:effectLst/>
          </p:spPr>
          <p:txBody>
            <a:bodyPr wrap="square" lIns="24383" tIns="24383" rIns="24383" bIns="24383" numCol="1" anchor="ctr">
              <a:noAutofit/>
            </a:bodyPr>
            <a:lstStyle/>
            <a:p>
              <a:pPr defTabSz="867030">
                <a:defRPr sz="3400">
                  <a:solidFill>
                    <a:srgbClr val="D9D9D9"/>
                  </a:solidFill>
                  <a:latin typeface="Calibri"/>
                  <a:ea typeface="Calibri"/>
                  <a:cs typeface="Calibri"/>
                  <a:sym typeface="Calibri"/>
                </a:defRPr>
              </a:pPr>
            </a:p>
          </p:txBody>
        </p:sp>
      </p:gr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type="tx" showMasterSp="1" showMasterPhAnim="1">
  <p:cSld name="Blank Alt">
    <p:bg>
      <p:bgPr>
        <a:solidFill>
          <a:srgbClr val="FFFFFF"/>
        </a:solidFill>
      </p:bgPr>
    </p:bg>
    <p:spTree>
      <p:nvGrpSpPr>
        <p:cNvPr id="1" name=""/>
        <p:cNvGrpSpPr/>
        <p:nvPr/>
      </p:nvGrpSpPr>
      <p:grpSpPr>
        <a:xfrm>
          <a:off x="0" y="0"/>
          <a:ext cx="0" cy="0"/>
          <a:chOff x="0" y="0"/>
          <a:chExt cx="0" cy="0"/>
        </a:xfrm>
      </p:grpSpPr>
      <p:sp>
        <p:nvSpPr>
          <p:cNvPr id="207" name="Slide Number"/>
          <p:cNvSpPr txBox="1"/>
          <p:nvPr>
            <p:ph type="sldNum" sz="quarter" idx="2"/>
          </p:nvPr>
        </p:nvSpPr>
        <p:spPr>
          <a:xfrm>
            <a:off x="12186622" y="431800"/>
            <a:ext cx="406897" cy="457200"/>
          </a:xfrm>
          <a:prstGeom prst="rect">
            <a:avLst/>
          </a:prstGeom>
        </p:spPr>
        <p:txBody>
          <a:bodyPr/>
          <a:lstStyle>
            <a:lvl1pPr algn="r">
              <a:lnSpc>
                <a:spcPct val="80000"/>
              </a:lnSpc>
              <a:defRPr sz="2400">
                <a:solidFill>
                  <a:srgbClr val="838787"/>
                </a:solidFill>
                <a:latin typeface="DIN Alternate"/>
                <a:ea typeface="DIN Alternate"/>
                <a:cs typeface="DIN Alternate"/>
                <a:sym typeface="DIN Altern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299" y="638919"/>
            <a:ext cx="5325770" cy="8216901"/>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31000" y="4965700"/>
            <a:ext cx="5334000" cy="3898900"/>
          </a:xfrm>
          <a:prstGeom prst="rect">
            <a:avLst/>
          </a:prstGeom>
        </p:spPr>
        <p:txBody>
          <a:bodyPr lIns="91439" tIns="45719" rIns="91439" bIns="45719" anchor="t">
            <a:noAutofit/>
          </a:bodyPr>
          <a:lstStyle/>
          <a:p>
            <a:pPr/>
          </a:p>
        </p:txBody>
      </p:sp>
      <p:sp>
        <p:nvSpPr>
          <p:cNvPr id="84" name="Image"/>
          <p:cNvSpPr/>
          <p:nvPr>
            <p:ph type="pic" sz="quarter" idx="14"/>
          </p:nvPr>
        </p:nvSpPr>
        <p:spPr>
          <a:xfrm>
            <a:off x="6731000" y="635000"/>
            <a:ext cx="5334000" cy="3898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635000"/>
            <a:ext cx="5334000" cy="8229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11798" y="925830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jpe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4.jpeg"/><Relationship Id="rId3" Type="http://schemas.openxmlformats.org/officeDocument/2006/relationships/image" Target="../media/image5.jpe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png"/></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6.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6" name="authentic work of god"/>
          <p:cNvSpPr txBox="1"/>
          <p:nvPr>
            <p:ph type="title"/>
          </p:nvPr>
        </p:nvSpPr>
        <p:spPr>
          <a:prstGeom prst="rect">
            <a:avLst/>
          </a:prstGeom>
        </p:spPr>
        <p:txBody>
          <a:bodyPr/>
          <a:lstStyle>
            <a:lvl1pPr algn="ctr" defTabSz="297941">
              <a:defRPr sz="11985"/>
            </a:lvl1pPr>
          </a:lstStyle>
          <a:p>
            <a:pPr/>
            <a:r>
              <a:t>authentic work of god</a:t>
            </a:r>
          </a:p>
        </p:txBody>
      </p:sp>
      <p:sp>
        <p:nvSpPr>
          <p:cNvPr id="217" name="church builders workshop"/>
          <p:cNvSpPr txBox="1"/>
          <p:nvPr>
            <p:ph type="body" sz="quarter" idx="1"/>
          </p:nvPr>
        </p:nvSpPr>
        <p:spPr>
          <a:prstGeom prst="rect">
            <a:avLst/>
          </a:prstGeom>
        </p:spPr>
        <p:txBody>
          <a:bodyPr/>
          <a:lstStyle>
            <a:lvl1pPr algn="ctr">
              <a:defRPr sz="6000"/>
            </a:lvl1pPr>
          </a:lstStyle>
          <a:p>
            <a:pPr/>
            <a:r>
              <a:t>church builders workshop</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9" name="because our gospel came to you not simply with words, but also with power, with the Holy Spirit and with deep conviction. You know how we lived among you for your sake."/>
          <p:cNvSpPr txBox="1"/>
          <p:nvPr>
            <p:ph type="body" idx="13"/>
          </p:nvPr>
        </p:nvSpPr>
        <p:spPr>
          <a:xfrm>
            <a:off x="944083" y="2788665"/>
            <a:ext cx="11387567" cy="4176269"/>
          </a:xfrm>
          <a:prstGeom prst="rect">
            <a:avLst/>
          </a:prstGeom>
        </p:spPr>
        <p:txBody>
          <a:bodyPr/>
          <a:lstStyle/>
          <a:p>
            <a:pPr>
              <a:defRPr sz="6400"/>
            </a:pPr>
            <a:r>
              <a:t>because our </a:t>
            </a:r>
            <a:r>
              <a:rPr>
                <a:solidFill>
                  <a:srgbClr val="FFFB00"/>
                </a:solidFill>
              </a:rPr>
              <a:t>gospel</a:t>
            </a:r>
            <a:r>
              <a:t> came to you not simply with words, but also with power, with the Holy Spirit and with deep conviction. You know how we lived among you for your sake.</a:t>
            </a:r>
          </a:p>
        </p:txBody>
      </p:sp>
      <p:sp>
        <p:nvSpPr>
          <p:cNvPr id="250" name="1 Thes 1:5"/>
          <p:cNvSpPr txBox="1"/>
          <p:nvPr>
            <p:ph type="body" idx="14"/>
          </p:nvPr>
        </p:nvSpPr>
        <p:spPr>
          <a:xfrm>
            <a:off x="406400" y="7789333"/>
            <a:ext cx="12192000" cy="3149601"/>
          </a:xfrm>
          <a:prstGeom prst="rect">
            <a:avLst/>
          </a:prstGeom>
        </p:spPr>
        <p:txBody>
          <a:bodyPr/>
          <a:lstStyle/>
          <a:p>
            <a:pPr/>
            <a:r>
              <a:t>1 Thes 1:5</a:t>
            </a:r>
          </a:p>
          <a:p>
            <a:pPr/>
          </a:p>
          <a:p>
            <a:pPr/>
          </a:p>
        </p:txBody>
      </p:sp>
      <p:sp>
        <p:nvSpPr>
          <p:cNvPr id="251" name="authentic work of god"/>
          <p:cNvSpPr txBox="1"/>
          <p:nvPr>
            <p:ph type="body" idx="15"/>
          </p:nvPr>
        </p:nvSpPr>
        <p:spPr>
          <a:prstGeom prst="rect">
            <a:avLst/>
          </a:prstGeom>
        </p:spPr>
        <p:txBody>
          <a:bodyPr/>
          <a:lstStyle/>
          <a:p>
            <a:pPr/>
            <a:r>
              <a:t>authentic work of god</a:t>
            </a:r>
          </a:p>
        </p:txBody>
      </p:sp>
      <p:sp>
        <p:nvSpPr>
          <p:cNvPr id="252" name="the message"/>
          <p:cNvSpPr txBox="1"/>
          <p:nvPr>
            <p:ph type="title" idx="4294967295"/>
          </p:nvPr>
        </p:nvSpPr>
        <p:spPr>
          <a:xfrm>
            <a:off x="406400" y="1322211"/>
            <a:ext cx="12192000" cy="723901"/>
          </a:xfrm>
          <a:prstGeom prst="rect">
            <a:avLst/>
          </a:prstGeom>
        </p:spPr>
        <p:txBody>
          <a:bodyPr anchor="t"/>
          <a:lstStyle>
            <a:lvl1pPr algn="l" defTabSz="233679">
              <a:lnSpc>
                <a:spcPct val="80000"/>
              </a:lnSpc>
              <a:defRPr cap="all" sz="6800">
                <a:solidFill>
                  <a:srgbClr val="34A5DA"/>
                </a:solidFill>
                <a:latin typeface="DIN Condensed"/>
                <a:ea typeface="DIN Condensed"/>
                <a:cs typeface="DIN Condensed"/>
                <a:sym typeface="DIN Condensed"/>
              </a:defRPr>
            </a:lvl1pPr>
          </a:lstStyle>
          <a:p>
            <a:pPr/>
            <a:r>
              <a:t>the message</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4" name="and to wait for his Son from heaven, whom he raised from the dead--Jesus, who rescues us from the coming wrath."/>
          <p:cNvSpPr txBox="1"/>
          <p:nvPr>
            <p:ph type="body" idx="13"/>
          </p:nvPr>
        </p:nvSpPr>
        <p:spPr>
          <a:xfrm>
            <a:off x="994883" y="2992881"/>
            <a:ext cx="11387567" cy="3361437"/>
          </a:xfrm>
          <a:prstGeom prst="rect">
            <a:avLst/>
          </a:prstGeom>
        </p:spPr>
        <p:txBody>
          <a:bodyPr/>
          <a:lstStyle/>
          <a:p>
            <a:pPr>
              <a:defRPr sz="6400"/>
            </a:pPr>
            <a:r>
              <a:t>and to wait for </a:t>
            </a:r>
            <a:r>
              <a:rPr>
                <a:solidFill>
                  <a:srgbClr val="FFFB00"/>
                </a:solidFill>
              </a:rPr>
              <a:t>his Son</a:t>
            </a:r>
            <a:r>
              <a:t> from heaven, </a:t>
            </a:r>
            <a:r>
              <a:rPr>
                <a:solidFill>
                  <a:srgbClr val="FFFB00"/>
                </a:solidFill>
              </a:rPr>
              <a:t>whom he raised from the dead</a:t>
            </a:r>
            <a:r>
              <a:t>--Jesus, </a:t>
            </a:r>
            <a:r>
              <a:rPr>
                <a:solidFill>
                  <a:srgbClr val="FFFB00"/>
                </a:solidFill>
              </a:rPr>
              <a:t>who rescues us from the coming wrath.</a:t>
            </a:r>
          </a:p>
        </p:txBody>
      </p:sp>
      <p:sp>
        <p:nvSpPr>
          <p:cNvPr id="255" name="1 Thes 1:10"/>
          <p:cNvSpPr txBox="1"/>
          <p:nvPr>
            <p:ph type="body" idx="14"/>
          </p:nvPr>
        </p:nvSpPr>
        <p:spPr>
          <a:xfrm>
            <a:off x="406400" y="7789333"/>
            <a:ext cx="12192000" cy="3149601"/>
          </a:xfrm>
          <a:prstGeom prst="rect">
            <a:avLst/>
          </a:prstGeom>
        </p:spPr>
        <p:txBody>
          <a:bodyPr/>
          <a:lstStyle/>
          <a:p>
            <a:pPr/>
            <a:r>
              <a:t>1 Thes 1:10</a:t>
            </a:r>
          </a:p>
          <a:p>
            <a:pPr/>
          </a:p>
          <a:p>
            <a:pPr/>
          </a:p>
        </p:txBody>
      </p:sp>
      <p:sp>
        <p:nvSpPr>
          <p:cNvPr id="256" name="authentic work of god"/>
          <p:cNvSpPr txBox="1"/>
          <p:nvPr>
            <p:ph type="body" idx="15"/>
          </p:nvPr>
        </p:nvSpPr>
        <p:spPr>
          <a:prstGeom prst="rect">
            <a:avLst/>
          </a:prstGeom>
        </p:spPr>
        <p:txBody>
          <a:bodyPr/>
          <a:lstStyle/>
          <a:p>
            <a:pPr/>
            <a:r>
              <a:t>authentic work of god</a:t>
            </a:r>
          </a:p>
        </p:txBody>
      </p:sp>
      <p:sp>
        <p:nvSpPr>
          <p:cNvPr id="257" name="the message"/>
          <p:cNvSpPr txBox="1"/>
          <p:nvPr>
            <p:ph type="title" idx="4294967295"/>
          </p:nvPr>
        </p:nvSpPr>
        <p:spPr>
          <a:xfrm>
            <a:off x="406400" y="1322211"/>
            <a:ext cx="12192000" cy="723901"/>
          </a:xfrm>
          <a:prstGeom prst="rect">
            <a:avLst/>
          </a:prstGeom>
        </p:spPr>
        <p:txBody>
          <a:bodyPr anchor="t"/>
          <a:lstStyle>
            <a:lvl1pPr algn="l" defTabSz="233679">
              <a:lnSpc>
                <a:spcPct val="80000"/>
              </a:lnSpc>
              <a:defRPr cap="all" sz="6800">
                <a:solidFill>
                  <a:srgbClr val="34A5DA"/>
                </a:solidFill>
                <a:latin typeface="DIN Condensed"/>
                <a:ea typeface="DIN Condensed"/>
                <a:cs typeface="DIN Condensed"/>
                <a:sym typeface="DIN Condensed"/>
              </a:defRPr>
            </a:lvl1pPr>
          </a:lstStyle>
          <a:p>
            <a:pPr/>
            <a:r>
              <a:t>the message</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9" name="THE MESSENGER"/>
          <p:cNvSpPr txBox="1"/>
          <p:nvPr>
            <p:ph type="title"/>
          </p:nvPr>
        </p:nvSpPr>
        <p:spPr>
          <a:xfrm>
            <a:off x="406399" y="7255640"/>
            <a:ext cx="12192002" cy="985595"/>
          </a:xfrm>
          <a:prstGeom prst="rect">
            <a:avLst/>
          </a:prstGeom>
        </p:spPr>
        <p:txBody>
          <a:bodyPr/>
          <a:lstStyle>
            <a:lvl1pPr algn="ctr">
              <a:defRPr sz="4800"/>
            </a:lvl1pPr>
          </a:lstStyle>
          <a:p>
            <a:pPr/>
            <a:r>
              <a:t>THE MESSENGER</a:t>
            </a:r>
          </a:p>
        </p:txBody>
      </p:sp>
      <p:sp>
        <p:nvSpPr>
          <p:cNvPr id="260" name="THE MESSAGE"/>
          <p:cNvSpPr txBox="1"/>
          <p:nvPr/>
        </p:nvSpPr>
        <p:spPr>
          <a:xfrm>
            <a:off x="287161" y="3507817"/>
            <a:ext cx="12430478" cy="1717888"/>
          </a:xfrm>
          <a:prstGeom prst="rect">
            <a:avLst/>
          </a:prstGeom>
          <a:ln w="12700">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defTabSz="587022">
              <a:spcBef>
                <a:spcPts val="2400"/>
              </a:spcBef>
              <a:defRPr sz="9600">
                <a:latin typeface="Avenir Next Medium"/>
                <a:ea typeface="Avenir Next Medium"/>
                <a:cs typeface="Avenir Next Medium"/>
                <a:sym typeface="Avenir Next Medium"/>
              </a:defRPr>
            </a:lvl1pPr>
          </a:lstStyle>
          <a:p>
            <a:pPr/>
            <a:r>
              <a:t>THE MESSAGE</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2" name="THE MESSENGER"/>
          <p:cNvSpPr txBox="1"/>
          <p:nvPr>
            <p:ph type="title"/>
          </p:nvPr>
        </p:nvSpPr>
        <p:spPr>
          <a:xfrm>
            <a:off x="406399" y="4006805"/>
            <a:ext cx="12192002" cy="2666887"/>
          </a:xfrm>
          <a:prstGeom prst="rect">
            <a:avLst/>
          </a:prstGeom>
        </p:spPr>
        <p:txBody>
          <a:bodyPr/>
          <a:lstStyle>
            <a:lvl1pPr algn="ctr" defTabSz="440266">
              <a:defRPr sz="18600"/>
            </a:lvl1pPr>
          </a:lstStyle>
          <a:p>
            <a:pPr/>
            <a:r>
              <a:t>THE MESSENGER</a:t>
            </a:r>
          </a:p>
        </p:txBody>
      </p:sp>
      <p:sp>
        <p:nvSpPr>
          <p:cNvPr id="263" name="THE MESSAGE"/>
          <p:cNvSpPr txBox="1"/>
          <p:nvPr/>
        </p:nvSpPr>
        <p:spPr>
          <a:xfrm>
            <a:off x="5247610" y="7402329"/>
            <a:ext cx="3030331" cy="638387"/>
          </a:xfrm>
          <a:prstGeom prst="rect">
            <a:avLst/>
          </a:prstGeom>
          <a:ln w="12700">
            <a:miter lim="400000"/>
          </a:ln>
          <a:extLst>
            <a:ext uri="{C572A759-6A51-4108-AA02-DFA0A04FC94B}">
              <ma14:wrappingTextBoxFlag xmlns:ma14="http://schemas.microsoft.com/office/mac/drawingml/2011/main" val="1"/>
            </a:ext>
          </a:extLst>
        </p:spPr>
        <p:txBody>
          <a:bodyPr wrap="none" lIns="27093" tIns="27093" rIns="27093" bIns="27093" anchor="ctr">
            <a:spAutoFit/>
          </a:bodyPr>
          <a:lstStyle>
            <a:lvl1pPr algn="l" defTabSz="587022">
              <a:spcBef>
                <a:spcPts val="2400"/>
              </a:spcBef>
              <a:defRPr sz="3400">
                <a:latin typeface="Avenir Next Medium"/>
                <a:ea typeface="Avenir Next Medium"/>
                <a:cs typeface="Avenir Next Medium"/>
                <a:sym typeface="Avenir Next Medium"/>
              </a:defRPr>
            </a:lvl1pPr>
          </a:lstStyle>
          <a:p>
            <a:pPr/>
            <a:r>
              <a:t>THE MESSAGE</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5" name="because our gospel came to you not simply with words, but also with power, with the Holy Spirit and with deep conviction. You know how we lived among you for your sake."/>
          <p:cNvSpPr txBox="1"/>
          <p:nvPr>
            <p:ph type="body" idx="13"/>
          </p:nvPr>
        </p:nvSpPr>
        <p:spPr>
          <a:xfrm>
            <a:off x="944083" y="2788665"/>
            <a:ext cx="11387567" cy="4176269"/>
          </a:xfrm>
          <a:prstGeom prst="rect">
            <a:avLst/>
          </a:prstGeom>
        </p:spPr>
        <p:txBody>
          <a:bodyPr/>
          <a:lstStyle/>
          <a:p>
            <a:pPr>
              <a:defRPr sz="6400"/>
            </a:pPr>
            <a:r>
              <a:t>because our gospel came to you </a:t>
            </a:r>
            <a:r>
              <a:rPr>
                <a:solidFill>
                  <a:srgbClr val="FFFB00"/>
                </a:solidFill>
              </a:rPr>
              <a:t>not simply with words</a:t>
            </a:r>
            <a:r>
              <a:t>, but </a:t>
            </a:r>
            <a:r>
              <a:rPr>
                <a:solidFill>
                  <a:srgbClr val="FFFB00"/>
                </a:solidFill>
              </a:rPr>
              <a:t>also with power, with the Holy Spirit and with deep conviction. You know how we lived among you</a:t>
            </a:r>
            <a:r>
              <a:t> for your sake.</a:t>
            </a:r>
          </a:p>
        </p:txBody>
      </p:sp>
      <p:sp>
        <p:nvSpPr>
          <p:cNvPr id="266" name="1 Thes 1:5"/>
          <p:cNvSpPr txBox="1"/>
          <p:nvPr>
            <p:ph type="body" idx="14"/>
          </p:nvPr>
        </p:nvSpPr>
        <p:spPr>
          <a:xfrm>
            <a:off x="406400" y="7789333"/>
            <a:ext cx="12192000" cy="3149601"/>
          </a:xfrm>
          <a:prstGeom prst="rect">
            <a:avLst/>
          </a:prstGeom>
        </p:spPr>
        <p:txBody>
          <a:bodyPr/>
          <a:lstStyle/>
          <a:p>
            <a:pPr/>
            <a:r>
              <a:t>1 Thes 1:5</a:t>
            </a:r>
          </a:p>
          <a:p>
            <a:pPr/>
          </a:p>
          <a:p>
            <a:pPr/>
          </a:p>
        </p:txBody>
      </p:sp>
      <p:sp>
        <p:nvSpPr>
          <p:cNvPr id="267" name="authentic work of god"/>
          <p:cNvSpPr txBox="1"/>
          <p:nvPr>
            <p:ph type="body" idx="15"/>
          </p:nvPr>
        </p:nvSpPr>
        <p:spPr>
          <a:prstGeom prst="rect">
            <a:avLst/>
          </a:prstGeom>
        </p:spPr>
        <p:txBody>
          <a:bodyPr/>
          <a:lstStyle/>
          <a:p>
            <a:pPr/>
            <a:r>
              <a:t>authentic work of god</a:t>
            </a:r>
          </a:p>
        </p:txBody>
      </p:sp>
      <p:sp>
        <p:nvSpPr>
          <p:cNvPr id="268" name="the MESSENGER"/>
          <p:cNvSpPr txBox="1"/>
          <p:nvPr>
            <p:ph type="title" idx="4294967295"/>
          </p:nvPr>
        </p:nvSpPr>
        <p:spPr>
          <a:xfrm>
            <a:off x="406400" y="1322211"/>
            <a:ext cx="12192000" cy="723901"/>
          </a:xfrm>
          <a:prstGeom prst="rect">
            <a:avLst/>
          </a:prstGeom>
        </p:spPr>
        <p:txBody>
          <a:bodyPr anchor="t"/>
          <a:lstStyle>
            <a:lvl1pPr algn="l" defTabSz="233679">
              <a:lnSpc>
                <a:spcPct val="80000"/>
              </a:lnSpc>
              <a:defRPr cap="all" sz="6800">
                <a:solidFill>
                  <a:srgbClr val="34A5DA"/>
                </a:solidFill>
                <a:latin typeface="DIN Condensed"/>
                <a:ea typeface="DIN Condensed"/>
                <a:cs typeface="DIN Condensed"/>
                <a:sym typeface="DIN Condensed"/>
              </a:defRPr>
            </a:lvl1pPr>
          </a:lstStyle>
          <a:p>
            <a:pPr/>
            <a:r>
              <a:t>the MESSENGER</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70" name="marriage_proposal.jpg" descr="marriage_proposal.jpg"/>
          <p:cNvPicPr>
            <a:picLocks noChangeAspect="1"/>
          </p:cNvPicPr>
          <p:nvPr/>
        </p:nvPicPr>
        <p:blipFill>
          <a:blip r:embed="rId2">
            <a:extLst/>
          </a:blip>
          <a:stretch>
            <a:fillRect/>
          </a:stretch>
        </p:blipFill>
        <p:spPr>
          <a:xfrm>
            <a:off x="-1748366" y="-50800"/>
            <a:ext cx="14782799" cy="98552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72" name="marriage-proposal.jpg" descr="marriage-proposal.jpg"/>
          <p:cNvPicPr>
            <a:picLocks noChangeAspect="1"/>
          </p:cNvPicPr>
          <p:nvPr/>
        </p:nvPicPr>
        <p:blipFill>
          <a:blip r:embed="rId2">
            <a:extLst/>
          </a:blip>
          <a:stretch>
            <a:fillRect/>
          </a:stretch>
        </p:blipFill>
        <p:spPr>
          <a:xfrm>
            <a:off x="-1802735" y="-146179"/>
            <a:ext cx="16996667" cy="9688101"/>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4" name="THE receiver"/>
          <p:cNvSpPr txBox="1"/>
          <p:nvPr>
            <p:ph type="title"/>
          </p:nvPr>
        </p:nvSpPr>
        <p:spPr>
          <a:xfrm>
            <a:off x="406399" y="4006805"/>
            <a:ext cx="12192002" cy="2666887"/>
          </a:xfrm>
          <a:prstGeom prst="rect">
            <a:avLst/>
          </a:prstGeom>
        </p:spPr>
        <p:txBody>
          <a:bodyPr/>
          <a:lstStyle>
            <a:lvl1pPr algn="ctr" defTabSz="487228">
              <a:defRPr sz="20584"/>
            </a:lvl1pPr>
          </a:lstStyle>
          <a:p>
            <a:pPr/>
            <a:r>
              <a:t>THE receiver</a:t>
            </a:r>
          </a:p>
        </p:txBody>
      </p:sp>
      <p:sp>
        <p:nvSpPr>
          <p:cNvPr id="275" name="THE MESSAGE"/>
          <p:cNvSpPr txBox="1"/>
          <p:nvPr/>
        </p:nvSpPr>
        <p:spPr>
          <a:xfrm>
            <a:off x="5247610" y="7402329"/>
            <a:ext cx="3030331" cy="638387"/>
          </a:xfrm>
          <a:prstGeom prst="rect">
            <a:avLst/>
          </a:prstGeom>
          <a:ln w="12700">
            <a:miter lim="400000"/>
          </a:ln>
          <a:extLst>
            <a:ext uri="{C572A759-6A51-4108-AA02-DFA0A04FC94B}">
              <ma14:wrappingTextBoxFlag xmlns:ma14="http://schemas.microsoft.com/office/mac/drawingml/2011/main" val="1"/>
            </a:ext>
          </a:extLst>
        </p:spPr>
        <p:txBody>
          <a:bodyPr wrap="none" lIns="27093" tIns="27093" rIns="27093" bIns="27093" anchor="ctr">
            <a:spAutoFit/>
          </a:bodyPr>
          <a:lstStyle>
            <a:lvl1pPr algn="l" defTabSz="587022">
              <a:spcBef>
                <a:spcPts val="2400"/>
              </a:spcBef>
              <a:defRPr sz="3400">
                <a:latin typeface="Avenir Next Medium"/>
                <a:ea typeface="Avenir Next Medium"/>
                <a:cs typeface="Avenir Next Medium"/>
                <a:sym typeface="Avenir Next Medium"/>
              </a:defRPr>
            </a:lvl1pPr>
          </a:lstStyle>
          <a:p>
            <a:pPr/>
            <a:r>
              <a:t>THE MESSAGE</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9" name="You became imitators of us and of the Lord; in spite of severe suffering, you welcomed the message with the joy given by the Holy Spirit."/>
          <p:cNvSpPr txBox="1"/>
          <p:nvPr>
            <p:ph type="body" idx="13"/>
          </p:nvPr>
        </p:nvSpPr>
        <p:spPr>
          <a:xfrm>
            <a:off x="961017" y="2992881"/>
            <a:ext cx="11387566" cy="3361437"/>
          </a:xfrm>
          <a:prstGeom prst="rect">
            <a:avLst/>
          </a:prstGeom>
        </p:spPr>
        <p:txBody>
          <a:bodyPr/>
          <a:lstStyle/>
          <a:p>
            <a:pPr>
              <a:defRPr sz="6400"/>
            </a:pPr>
            <a:r>
              <a:rPr>
                <a:solidFill>
                  <a:srgbClr val="FFFB00"/>
                </a:solidFill>
              </a:rPr>
              <a:t>You became imitators of us and of the Lord</a:t>
            </a:r>
            <a:r>
              <a:t>; in spite of severe suffering, you welcomed the message with the joy given by the Holy Spirit.</a:t>
            </a:r>
          </a:p>
        </p:txBody>
      </p:sp>
      <p:sp>
        <p:nvSpPr>
          <p:cNvPr id="280" name="1 Thes 1:6"/>
          <p:cNvSpPr txBox="1"/>
          <p:nvPr>
            <p:ph type="body" idx="14"/>
          </p:nvPr>
        </p:nvSpPr>
        <p:spPr>
          <a:xfrm>
            <a:off x="406400" y="7789333"/>
            <a:ext cx="12192000" cy="3149601"/>
          </a:xfrm>
          <a:prstGeom prst="rect">
            <a:avLst/>
          </a:prstGeom>
        </p:spPr>
        <p:txBody>
          <a:bodyPr/>
          <a:lstStyle/>
          <a:p>
            <a:pPr/>
            <a:r>
              <a:t>1 Thes 1:6</a:t>
            </a:r>
          </a:p>
          <a:p>
            <a:pPr/>
          </a:p>
          <a:p>
            <a:pPr/>
          </a:p>
        </p:txBody>
      </p:sp>
      <p:sp>
        <p:nvSpPr>
          <p:cNvPr id="281" name="authentic work of god"/>
          <p:cNvSpPr txBox="1"/>
          <p:nvPr>
            <p:ph type="body" idx="15"/>
          </p:nvPr>
        </p:nvSpPr>
        <p:spPr>
          <a:prstGeom prst="rect">
            <a:avLst/>
          </a:prstGeom>
        </p:spPr>
        <p:txBody>
          <a:bodyPr/>
          <a:lstStyle/>
          <a:p>
            <a:pPr/>
            <a:r>
              <a:t>authentic work of god</a:t>
            </a:r>
          </a:p>
        </p:txBody>
      </p:sp>
      <p:sp>
        <p:nvSpPr>
          <p:cNvPr id="282" name="what kind of christian are we producing?"/>
          <p:cNvSpPr txBox="1"/>
          <p:nvPr>
            <p:ph type="title" idx="4294967295"/>
          </p:nvPr>
        </p:nvSpPr>
        <p:spPr>
          <a:xfrm>
            <a:off x="406400" y="1322211"/>
            <a:ext cx="12192000" cy="723901"/>
          </a:xfrm>
          <a:prstGeom prst="rect">
            <a:avLst/>
          </a:prstGeom>
        </p:spPr>
        <p:txBody>
          <a:bodyPr anchor="t"/>
          <a:lstStyle>
            <a:lvl1pPr algn="l" defTabSz="233679">
              <a:lnSpc>
                <a:spcPct val="80000"/>
              </a:lnSpc>
              <a:defRPr cap="all" sz="5760">
                <a:solidFill>
                  <a:srgbClr val="34A5DA"/>
                </a:solidFill>
                <a:latin typeface="DIN Condensed"/>
                <a:ea typeface="DIN Condensed"/>
                <a:cs typeface="DIN Condensed"/>
                <a:sym typeface="DIN Condensed"/>
              </a:defRPr>
            </a:lvl1pPr>
          </a:lstStyle>
          <a:p>
            <a:pPr/>
            <a:r>
              <a:t>what kind of christian are we producing?</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4" name="the kind of christian who will be the fruit of your ministry will be the reflection of christian that you already are…"/>
          <p:cNvSpPr txBox="1"/>
          <p:nvPr>
            <p:ph type="body" idx="13"/>
          </p:nvPr>
        </p:nvSpPr>
        <p:spPr>
          <a:xfrm>
            <a:off x="808617" y="2574798"/>
            <a:ext cx="11387566" cy="4197605"/>
          </a:xfrm>
          <a:prstGeom prst="rect">
            <a:avLst/>
          </a:prstGeom>
        </p:spPr>
        <p:txBody>
          <a:bodyPr/>
          <a:lstStyle/>
          <a:p>
            <a:pPr>
              <a:defRPr sz="3600"/>
            </a:pPr>
            <a:r>
              <a:t>the kind of christian who will be the fruit of your ministry will be the reflection of christian that you already are</a:t>
            </a:r>
          </a:p>
          <a:p>
            <a:pPr>
              <a:defRPr sz="3600"/>
            </a:pPr>
          </a:p>
          <a:p>
            <a:pPr>
              <a:defRPr sz="3600"/>
            </a:pPr>
            <a:r>
              <a:t>THE KIND OF MINISTRY WE OFFER WILL SHAPE THE KIND OF CHRISTIAN WE BECOME. AND THE KIND OF CHIRSTIAN WE BECOME WILL SHAPE THE KIND OF CHRISTIAN WE PRODUCE.</a:t>
            </a:r>
          </a:p>
          <a:p>
            <a:pPr>
              <a:defRPr sz="3600"/>
            </a:pPr>
          </a:p>
          <a:p>
            <a:pPr>
              <a:defRPr sz="3600"/>
            </a:pPr>
            <a:r>
              <a:t>THINK OF THE LIFE YOU ARE LIVING AND THE RELATIONSHIP THAT YOU ARE INFLUENCING</a:t>
            </a:r>
          </a:p>
        </p:txBody>
      </p:sp>
      <p:sp>
        <p:nvSpPr>
          <p:cNvPr id="285" name="Text"/>
          <p:cNvSpPr txBox="1"/>
          <p:nvPr>
            <p:ph type="body" idx="14"/>
          </p:nvPr>
        </p:nvSpPr>
        <p:spPr>
          <a:xfrm>
            <a:off x="406400" y="7789333"/>
            <a:ext cx="12192000" cy="2387601"/>
          </a:xfrm>
          <a:prstGeom prst="rect">
            <a:avLst/>
          </a:prstGeom>
        </p:spPr>
        <p:txBody>
          <a:bodyPr/>
          <a:lstStyle/>
          <a:p>
            <a:pPr/>
          </a:p>
          <a:p>
            <a:pPr/>
          </a:p>
        </p:txBody>
      </p:sp>
      <p:sp>
        <p:nvSpPr>
          <p:cNvPr id="286" name="authentic work of god"/>
          <p:cNvSpPr txBox="1"/>
          <p:nvPr>
            <p:ph type="body" idx="15"/>
          </p:nvPr>
        </p:nvSpPr>
        <p:spPr>
          <a:prstGeom prst="rect">
            <a:avLst/>
          </a:prstGeom>
        </p:spPr>
        <p:txBody>
          <a:bodyPr/>
          <a:lstStyle/>
          <a:p>
            <a:pPr/>
            <a:r>
              <a:t>authentic work of god</a:t>
            </a:r>
          </a:p>
        </p:txBody>
      </p:sp>
      <p:sp>
        <p:nvSpPr>
          <p:cNvPr id="287" name="YOU BECOME IMITATORS OF US"/>
          <p:cNvSpPr txBox="1"/>
          <p:nvPr>
            <p:ph type="title" idx="4294967295"/>
          </p:nvPr>
        </p:nvSpPr>
        <p:spPr>
          <a:xfrm>
            <a:off x="406400" y="1322211"/>
            <a:ext cx="12192000" cy="723901"/>
          </a:xfrm>
          <a:prstGeom prst="rect">
            <a:avLst/>
          </a:prstGeom>
        </p:spPr>
        <p:txBody>
          <a:bodyPr anchor="t"/>
          <a:lstStyle>
            <a:lvl1pPr algn="l" defTabSz="233679">
              <a:lnSpc>
                <a:spcPct val="80000"/>
              </a:lnSpc>
              <a:defRPr cap="all" sz="6800">
                <a:solidFill>
                  <a:srgbClr val="34A5DA"/>
                </a:solidFill>
                <a:latin typeface="DIN Condensed"/>
                <a:ea typeface="DIN Condensed"/>
                <a:cs typeface="DIN Condensed"/>
                <a:sym typeface="DIN Condensed"/>
              </a:defRPr>
            </a:lvl1pPr>
          </a:lstStyle>
          <a:p>
            <a:pPr/>
            <a:r>
              <a:t>YOU BECOME IMITATORS OF US</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9" name="Image" descr="Image"/>
          <p:cNvPicPr>
            <a:picLocks noChangeAspect="1"/>
          </p:cNvPicPr>
          <p:nvPr/>
        </p:nvPicPr>
        <p:blipFill>
          <a:blip r:embed="rId2">
            <a:extLst/>
          </a:blip>
          <a:stretch>
            <a:fillRect/>
          </a:stretch>
        </p:blipFill>
        <p:spPr>
          <a:xfrm>
            <a:off x="-8467" y="-42334"/>
            <a:ext cx="13021735" cy="4676314"/>
          </a:xfrm>
          <a:prstGeom prst="rect">
            <a:avLst/>
          </a:prstGeom>
          <a:ln w="12700">
            <a:miter lim="400000"/>
          </a:ln>
        </p:spPr>
      </p:pic>
      <p:pic>
        <p:nvPicPr>
          <p:cNvPr id="220" name="Image" descr="Image"/>
          <p:cNvPicPr>
            <a:picLocks noChangeAspect="1"/>
          </p:cNvPicPr>
          <p:nvPr/>
        </p:nvPicPr>
        <p:blipFill>
          <a:blip r:embed="rId3">
            <a:extLst/>
          </a:blip>
          <a:stretch>
            <a:fillRect/>
          </a:stretch>
        </p:blipFill>
        <p:spPr>
          <a:xfrm>
            <a:off x="8466" y="4670253"/>
            <a:ext cx="12987868" cy="505083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rippl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9" name="1 Thessalonians 1:2-3…"/>
          <p:cNvSpPr txBox="1"/>
          <p:nvPr>
            <p:ph type="body" idx="13"/>
          </p:nvPr>
        </p:nvSpPr>
        <p:spPr>
          <a:xfrm>
            <a:off x="808617" y="2527300"/>
            <a:ext cx="11387566" cy="4292601"/>
          </a:xfrm>
          <a:prstGeom prst="rect">
            <a:avLst/>
          </a:prstGeom>
        </p:spPr>
        <p:txBody>
          <a:bodyPr/>
          <a:lstStyle/>
          <a:p>
            <a:pPr>
              <a:defRPr sz="3000"/>
            </a:pPr>
            <a:r>
              <a:t>1 Thessalonians 1:2-3</a:t>
            </a:r>
          </a:p>
          <a:p>
            <a:pPr>
              <a:defRPr sz="3000"/>
            </a:pPr>
            <a:r>
              <a:t>We always thank God for all of you, mentioning you in our prayers.</a:t>
            </a:r>
          </a:p>
          <a:p>
            <a:pPr>
              <a:defRPr sz="3000"/>
            </a:pPr>
            <a:r>
              <a:t>We continually remember before our God and Father </a:t>
            </a:r>
            <a:r>
              <a:rPr>
                <a:solidFill>
                  <a:srgbClr val="FFFB00"/>
                </a:solidFill>
              </a:rPr>
              <a:t>your work produced by faith, your labor prompted by love, and your endurance inspired by hope</a:t>
            </a:r>
            <a:r>
              <a:t> in our Lord Jesus Christ.</a:t>
            </a:r>
          </a:p>
          <a:p>
            <a:pPr>
              <a:defRPr sz="3000"/>
            </a:pPr>
          </a:p>
          <a:p>
            <a:pPr>
              <a:defRPr sz="3000"/>
            </a:pPr>
            <a:r>
              <a:t>1 Thessalonians 1:9-10</a:t>
            </a:r>
          </a:p>
          <a:p>
            <a:pPr>
              <a:defRPr sz="3000"/>
            </a:pPr>
            <a:r>
              <a:t>for they themselves report what kind of reception you gave us. They tell </a:t>
            </a:r>
            <a:r>
              <a:rPr>
                <a:solidFill>
                  <a:srgbClr val="FFFB00"/>
                </a:solidFill>
              </a:rPr>
              <a:t>how you turned to God from idols to serve the living and true God,</a:t>
            </a:r>
            <a:endParaRPr>
              <a:solidFill>
                <a:srgbClr val="FFFB00"/>
              </a:solidFill>
            </a:endParaRPr>
          </a:p>
          <a:p>
            <a:pPr>
              <a:defRPr sz="3000"/>
            </a:pPr>
            <a:r>
              <a:rPr>
                <a:solidFill>
                  <a:srgbClr val="FFFB00"/>
                </a:solidFill>
              </a:rPr>
              <a:t>and to wait for his Son from heaven</a:t>
            </a:r>
            <a:r>
              <a:t>, whom he raised from the dead--Jesus, who rescues us from the coming wrath.</a:t>
            </a:r>
          </a:p>
        </p:txBody>
      </p:sp>
      <p:sp>
        <p:nvSpPr>
          <p:cNvPr id="290" name="Text"/>
          <p:cNvSpPr txBox="1"/>
          <p:nvPr>
            <p:ph type="body" idx="14"/>
          </p:nvPr>
        </p:nvSpPr>
        <p:spPr>
          <a:xfrm>
            <a:off x="406400" y="7789333"/>
            <a:ext cx="12192000" cy="2387601"/>
          </a:xfrm>
          <a:prstGeom prst="rect">
            <a:avLst/>
          </a:prstGeom>
        </p:spPr>
        <p:txBody>
          <a:bodyPr/>
          <a:lstStyle/>
          <a:p>
            <a:pPr/>
          </a:p>
          <a:p>
            <a:pPr/>
          </a:p>
        </p:txBody>
      </p:sp>
      <p:sp>
        <p:nvSpPr>
          <p:cNvPr id="291" name="authentic work of god"/>
          <p:cNvSpPr txBox="1"/>
          <p:nvPr>
            <p:ph type="body" idx="15"/>
          </p:nvPr>
        </p:nvSpPr>
        <p:spPr>
          <a:prstGeom prst="rect">
            <a:avLst/>
          </a:prstGeom>
        </p:spPr>
        <p:txBody>
          <a:bodyPr/>
          <a:lstStyle/>
          <a:p>
            <a:pPr/>
            <a:r>
              <a:t>authentic work of god</a:t>
            </a:r>
          </a:p>
        </p:txBody>
      </p:sp>
      <p:sp>
        <p:nvSpPr>
          <p:cNvPr id="292" name="what are the mark of this authentic work of god?"/>
          <p:cNvSpPr txBox="1"/>
          <p:nvPr>
            <p:ph type="title" idx="4294967295"/>
          </p:nvPr>
        </p:nvSpPr>
        <p:spPr>
          <a:xfrm>
            <a:off x="406400" y="1322211"/>
            <a:ext cx="12192000" cy="723901"/>
          </a:xfrm>
          <a:prstGeom prst="rect">
            <a:avLst/>
          </a:prstGeom>
        </p:spPr>
        <p:txBody>
          <a:bodyPr anchor="t"/>
          <a:lstStyle>
            <a:lvl1pPr algn="l" defTabSz="257047">
              <a:lnSpc>
                <a:spcPct val="80000"/>
              </a:lnSpc>
              <a:defRPr cap="all" sz="4840">
                <a:solidFill>
                  <a:srgbClr val="34A5DA"/>
                </a:solidFill>
                <a:latin typeface="DIN Condensed"/>
                <a:ea typeface="DIN Condensed"/>
                <a:cs typeface="DIN Condensed"/>
                <a:sym typeface="DIN Condensed"/>
              </a:defRPr>
            </a:lvl1pPr>
          </a:lstStyle>
          <a:p>
            <a:pPr/>
            <a:r>
              <a:t>what are the mark of this authentic work of god?</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4" name="1 Thessalonians 2:12…"/>
          <p:cNvSpPr txBox="1"/>
          <p:nvPr>
            <p:ph type="body" idx="13"/>
          </p:nvPr>
        </p:nvSpPr>
        <p:spPr>
          <a:xfrm>
            <a:off x="808617" y="2781300"/>
            <a:ext cx="11387566" cy="3742437"/>
          </a:xfrm>
          <a:prstGeom prst="rect">
            <a:avLst/>
          </a:prstGeom>
        </p:spPr>
        <p:txBody>
          <a:bodyPr/>
          <a:lstStyle/>
          <a:p>
            <a:pPr>
              <a:defRPr sz="3600"/>
            </a:pPr>
            <a:r>
              <a:t>1 Thessalonians 2:12</a:t>
            </a:r>
          </a:p>
          <a:p>
            <a:pPr>
              <a:defRPr sz="3600"/>
            </a:pPr>
            <a:r>
              <a:t>encouraging, comforting and </a:t>
            </a:r>
            <a:r>
              <a:rPr>
                <a:solidFill>
                  <a:srgbClr val="FFFB00"/>
                </a:solidFill>
              </a:rPr>
              <a:t>urging</a:t>
            </a:r>
            <a:r>
              <a:t> you to live lives worthy of God, who calls you into his kingdom and glory.</a:t>
            </a:r>
          </a:p>
          <a:p>
            <a:pPr>
              <a:defRPr sz="3600"/>
            </a:pPr>
          </a:p>
          <a:p>
            <a:pPr>
              <a:defRPr sz="3600"/>
            </a:pPr>
            <a:r>
              <a:t>1 Thessalonians 4:1</a:t>
            </a:r>
          </a:p>
          <a:p>
            <a:pPr>
              <a:defRPr sz="3600"/>
            </a:pPr>
            <a:r>
              <a:t>Finally, brothers, we instructed you how to live in order to please God, as in fact you are living. Now we ask you and </a:t>
            </a:r>
            <a:r>
              <a:rPr>
                <a:solidFill>
                  <a:srgbClr val="FFFB00"/>
                </a:solidFill>
              </a:rPr>
              <a:t>urge</a:t>
            </a:r>
            <a:r>
              <a:t> you in the Lord Jesus to do this more and more.</a:t>
            </a:r>
          </a:p>
        </p:txBody>
      </p:sp>
      <p:sp>
        <p:nvSpPr>
          <p:cNvPr id="295" name="Text"/>
          <p:cNvSpPr txBox="1"/>
          <p:nvPr>
            <p:ph type="body" idx="14"/>
          </p:nvPr>
        </p:nvSpPr>
        <p:spPr>
          <a:xfrm>
            <a:off x="406400" y="7789333"/>
            <a:ext cx="12192000" cy="2387601"/>
          </a:xfrm>
          <a:prstGeom prst="rect">
            <a:avLst/>
          </a:prstGeom>
        </p:spPr>
        <p:txBody>
          <a:bodyPr/>
          <a:lstStyle/>
          <a:p>
            <a:pPr/>
          </a:p>
          <a:p>
            <a:pPr/>
          </a:p>
        </p:txBody>
      </p:sp>
      <p:sp>
        <p:nvSpPr>
          <p:cNvPr id="296" name="authentic work of god"/>
          <p:cNvSpPr txBox="1"/>
          <p:nvPr>
            <p:ph type="body" idx="15"/>
          </p:nvPr>
        </p:nvSpPr>
        <p:spPr>
          <a:prstGeom prst="rect">
            <a:avLst/>
          </a:prstGeom>
        </p:spPr>
        <p:txBody>
          <a:bodyPr/>
          <a:lstStyle/>
          <a:p>
            <a:pPr/>
            <a:r>
              <a:t>authentic work of god</a:t>
            </a:r>
          </a:p>
        </p:txBody>
      </p:sp>
      <p:sp>
        <p:nvSpPr>
          <p:cNvPr id="297" name="the urgency"/>
          <p:cNvSpPr txBox="1"/>
          <p:nvPr>
            <p:ph type="title" idx="4294967295"/>
          </p:nvPr>
        </p:nvSpPr>
        <p:spPr>
          <a:xfrm>
            <a:off x="406400" y="1322211"/>
            <a:ext cx="12192000" cy="723901"/>
          </a:xfrm>
          <a:prstGeom prst="rect">
            <a:avLst/>
          </a:prstGeom>
        </p:spPr>
        <p:txBody>
          <a:bodyPr anchor="t"/>
          <a:lstStyle>
            <a:lvl1pPr algn="l" defTabSz="233679">
              <a:lnSpc>
                <a:spcPct val="80000"/>
              </a:lnSpc>
              <a:defRPr cap="all" sz="6800">
                <a:solidFill>
                  <a:srgbClr val="34A5DA"/>
                </a:solidFill>
                <a:latin typeface="DIN Condensed"/>
                <a:ea typeface="DIN Condensed"/>
                <a:cs typeface="DIN Condensed"/>
                <a:sym typeface="DIN Condensed"/>
              </a:defRPr>
            </a:lvl1pPr>
          </a:lstStyle>
          <a:p>
            <a:pPr/>
            <a:r>
              <a:t>the urgency</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9" name="1 Thessalonians 4:10…"/>
          <p:cNvSpPr txBox="1"/>
          <p:nvPr>
            <p:ph type="body" idx="13"/>
          </p:nvPr>
        </p:nvSpPr>
        <p:spPr>
          <a:xfrm>
            <a:off x="808617" y="2781300"/>
            <a:ext cx="11387566" cy="3287269"/>
          </a:xfrm>
          <a:prstGeom prst="rect">
            <a:avLst/>
          </a:prstGeom>
        </p:spPr>
        <p:txBody>
          <a:bodyPr/>
          <a:lstStyle/>
          <a:p>
            <a:pPr>
              <a:defRPr sz="3600"/>
            </a:pPr>
            <a:r>
              <a:t>1 Thessalonians 4:10</a:t>
            </a:r>
          </a:p>
          <a:p>
            <a:pPr>
              <a:defRPr sz="3600"/>
            </a:pPr>
            <a:r>
              <a:t>And in fact, you do love all the brothers throughout Macedonia. Yet we </a:t>
            </a:r>
            <a:r>
              <a:rPr>
                <a:solidFill>
                  <a:srgbClr val="FFFB00"/>
                </a:solidFill>
              </a:rPr>
              <a:t>urge</a:t>
            </a:r>
            <a:r>
              <a:t> you, brothers, to do so more and more.</a:t>
            </a:r>
          </a:p>
          <a:p>
            <a:pPr>
              <a:defRPr sz="3600"/>
            </a:pPr>
          </a:p>
          <a:p>
            <a:pPr>
              <a:defRPr sz="3600"/>
            </a:pPr>
            <a:r>
              <a:t>1 Thessalonians 5:14</a:t>
            </a:r>
          </a:p>
          <a:p>
            <a:pPr>
              <a:defRPr sz="3600"/>
            </a:pPr>
            <a:r>
              <a:t>And we </a:t>
            </a:r>
            <a:r>
              <a:rPr>
                <a:solidFill>
                  <a:srgbClr val="FFFB00"/>
                </a:solidFill>
              </a:rPr>
              <a:t>urge</a:t>
            </a:r>
            <a:r>
              <a:t> you, brothers, warn those who are idle, encourage the timid, help the weak, be patient with everyone.</a:t>
            </a:r>
          </a:p>
        </p:txBody>
      </p:sp>
      <p:sp>
        <p:nvSpPr>
          <p:cNvPr id="300" name="Text"/>
          <p:cNvSpPr txBox="1"/>
          <p:nvPr>
            <p:ph type="body" idx="14"/>
          </p:nvPr>
        </p:nvSpPr>
        <p:spPr>
          <a:xfrm>
            <a:off x="406400" y="7789333"/>
            <a:ext cx="12192000" cy="2387601"/>
          </a:xfrm>
          <a:prstGeom prst="rect">
            <a:avLst/>
          </a:prstGeom>
        </p:spPr>
        <p:txBody>
          <a:bodyPr/>
          <a:lstStyle/>
          <a:p>
            <a:pPr/>
          </a:p>
          <a:p>
            <a:pPr/>
          </a:p>
        </p:txBody>
      </p:sp>
      <p:sp>
        <p:nvSpPr>
          <p:cNvPr id="301" name="authentic work of god"/>
          <p:cNvSpPr txBox="1"/>
          <p:nvPr>
            <p:ph type="body" idx="15"/>
          </p:nvPr>
        </p:nvSpPr>
        <p:spPr>
          <a:prstGeom prst="rect">
            <a:avLst/>
          </a:prstGeom>
        </p:spPr>
        <p:txBody>
          <a:bodyPr/>
          <a:lstStyle/>
          <a:p>
            <a:pPr/>
            <a:r>
              <a:t>authentic work of god</a:t>
            </a:r>
          </a:p>
        </p:txBody>
      </p:sp>
      <p:sp>
        <p:nvSpPr>
          <p:cNvPr id="302" name="the urgency"/>
          <p:cNvSpPr txBox="1"/>
          <p:nvPr>
            <p:ph type="title" idx="4294967295"/>
          </p:nvPr>
        </p:nvSpPr>
        <p:spPr>
          <a:xfrm>
            <a:off x="406400" y="1322211"/>
            <a:ext cx="12192000" cy="723901"/>
          </a:xfrm>
          <a:prstGeom prst="rect">
            <a:avLst/>
          </a:prstGeom>
        </p:spPr>
        <p:txBody>
          <a:bodyPr anchor="t"/>
          <a:lstStyle>
            <a:lvl1pPr algn="l" defTabSz="233679">
              <a:lnSpc>
                <a:spcPct val="80000"/>
              </a:lnSpc>
              <a:defRPr cap="all" sz="6800">
                <a:solidFill>
                  <a:srgbClr val="34A5DA"/>
                </a:solidFill>
                <a:latin typeface="DIN Condensed"/>
                <a:ea typeface="DIN Condensed"/>
                <a:cs typeface="DIN Condensed"/>
                <a:sym typeface="DIN Condensed"/>
              </a:defRPr>
            </a:lvl1pPr>
          </a:lstStyle>
          <a:p>
            <a:pPr/>
            <a:r>
              <a:t>the urgency</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4" name="BELIEVE"/>
          <p:cNvSpPr txBox="1"/>
          <p:nvPr/>
        </p:nvSpPr>
        <p:spPr>
          <a:xfrm>
            <a:off x="1035893" y="1533400"/>
            <a:ext cx="2752023" cy="1123528"/>
          </a:xfrm>
          <a:prstGeom prst="rect">
            <a:avLst/>
          </a:prstGeom>
          <a:ln w="12700">
            <a:miter lim="400000"/>
          </a:ln>
          <a:extLst>
            <a:ext uri="{C572A759-6A51-4108-AA02-DFA0A04FC94B}">
              <ma14:wrappingTextBoxFlag xmlns:ma14="http://schemas.microsoft.com/office/mac/drawingml/2011/main" val="1"/>
            </a:ext>
          </a:extLst>
        </p:spPr>
        <p:txBody>
          <a:bodyPr wrap="none" lIns="27093" tIns="27093" rIns="27093" bIns="27093" anchor="ctr">
            <a:spAutoFit/>
          </a:bodyPr>
          <a:lstStyle>
            <a:lvl1pPr algn="l" defTabSz="587022">
              <a:lnSpc>
                <a:spcPct val="80000"/>
              </a:lnSpc>
              <a:spcBef>
                <a:spcPts val="2700"/>
              </a:spcBef>
              <a:defRPr cap="all" sz="8400">
                <a:solidFill>
                  <a:srgbClr val="34A5DA"/>
                </a:solidFill>
                <a:latin typeface="DIN Condensed"/>
                <a:ea typeface="DIN Condensed"/>
                <a:cs typeface="DIN Condensed"/>
                <a:sym typeface="DIN Condensed"/>
              </a:defRPr>
            </a:lvl1pPr>
          </a:lstStyle>
          <a:p>
            <a:pPr/>
            <a:r>
              <a:t>BELIEVE</a:t>
            </a:r>
          </a:p>
        </p:txBody>
      </p:sp>
      <p:sp>
        <p:nvSpPr>
          <p:cNvPr id="305" name="BELONG"/>
          <p:cNvSpPr txBox="1"/>
          <p:nvPr/>
        </p:nvSpPr>
        <p:spPr>
          <a:xfrm>
            <a:off x="5135755" y="4315036"/>
            <a:ext cx="2733290" cy="1123528"/>
          </a:xfrm>
          <a:prstGeom prst="rect">
            <a:avLst/>
          </a:prstGeom>
          <a:ln w="12700">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algn="l" defTabSz="587022">
              <a:lnSpc>
                <a:spcPct val="80000"/>
              </a:lnSpc>
              <a:spcBef>
                <a:spcPts val="2700"/>
              </a:spcBef>
              <a:defRPr cap="all" sz="8400">
                <a:solidFill>
                  <a:srgbClr val="34A5DA"/>
                </a:solidFill>
                <a:latin typeface="DIN Condensed"/>
                <a:ea typeface="DIN Condensed"/>
                <a:cs typeface="DIN Condensed"/>
                <a:sym typeface="DIN Condensed"/>
              </a:defRPr>
            </a:lvl1pPr>
          </a:lstStyle>
          <a:p>
            <a:pPr/>
            <a:r>
              <a:t>BELONG</a:t>
            </a:r>
          </a:p>
        </p:txBody>
      </p:sp>
      <p:sp>
        <p:nvSpPr>
          <p:cNvPr id="306" name="BECOME"/>
          <p:cNvSpPr txBox="1"/>
          <p:nvPr/>
        </p:nvSpPr>
        <p:spPr>
          <a:xfrm>
            <a:off x="8893802" y="6910489"/>
            <a:ext cx="3323072" cy="1123527"/>
          </a:xfrm>
          <a:prstGeom prst="rect">
            <a:avLst/>
          </a:prstGeom>
          <a:ln w="12700">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algn="l" defTabSz="587022">
              <a:lnSpc>
                <a:spcPct val="80000"/>
              </a:lnSpc>
              <a:spcBef>
                <a:spcPts val="2700"/>
              </a:spcBef>
              <a:defRPr cap="all" sz="8400">
                <a:solidFill>
                  <a:srgbClr val="34A5DA"/>
                </a:solidFill>
                <a:latin typeface="DIN Condensed"/>
                <a:ea typeface="DIN Condensed"/>
                <a:cs typeface="DIN Condensed"/>
                <a:sym typeface="DIN Condensed"/>
              </a:defRPr>
            </a:lvl1pPr>
          </a:lstStyle>
          <a:p>
            <a:pPr/>
            <a:r>
              <a:t>BECOME</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3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lt" backwards="0">
                                    <p:tmAbs val="100"/>
                                  </p:iterate>
                                  <p:childTnLst>
                                    <p:set>
                                      <p:cBhvr>
                                        <p:cTn id="10" fill="hold"/>
                                        <p:tgtEl>
                                          <p:spTgt spid="3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lt" backwards="0">
                                    <p:tmAbs val="100"/>
                                  </p:iterate>
                                  <p:childTnLst>
                                    <p:set>
                                      <p:cBhvr>
                                        <p:cTn id="14" fill="hold"/>
                                        <p:tgtEl>
                                          <p:spTgt spid="3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4" grpId="1"/>
      <p:bldP build="whole" bldLvl="1" animBg="1" rev="0" advAuto="0" spid="306" grpId="3"/>
      <p:bldP build="whole" bldLvl="1" animBg="1" rev="0" advAuto="0" spid="305" grpId="2"/>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8" name="BELIEVE"/>
          <p:cNvSpPr txBox="1"/>
          <p:nvPr/>
        </p:nvSpPr>
        <p:spPr>
          <a:xfrm>
            <a:off x="1035893" y="1533400"/>
            <a:ext cx="2752023" cy="1123528"/>
          </a:xfrm>
          <a:prstGeom prst="rect">
            <a:avLst/>
          </a:prstGeom>
          <a:ln w="12700">
            <a:miter lim="400000"/>
          </a:ln>
          <a:extLst>
            <a:ext uri="{C572A759-6A51-4108-AA02-DFA0A04FC94B}">
              <ma14:wrappingTextBoxFlag xmlns:ma14="http://schemas.microsoft.com/office/mac/drawingml/2011/main" val="1"/>
            </a:ext>
          </a:extLst>
        </p:spPr>
        <p:txBody>
          <a:bodyPr wrap="none" lIns="27093" tIns="27093" rIns="27093" bIns="27093" anchor="ctr">
            <a:spAutoFit/>
          </a:bodyPr>
          <a:lstStyle>
            <a:lvl1pPr algn="l" defTabSz="587022">
              <a:lnSpc>
                <a:spcPct val="80000"/>
              </a:lnSpc>
              <a:spcBef>
                <a:spcPts val="2700"/>
              </a:spcBef>
              <a:defRPr cap="all" sz="8400">
                <a:solidFill>
                  <a:srgbClr val="34A5DA"/>
                </a:solidFill>
                <a:latin typeface="DIN Condensed"/>
                <a:ea typeface="DIN Condensed"/>
                <a:cs typeface="DIN Condensed"/>
                <a:sym typeface="DIN Condensed"/>
              </a:defRPr>
            </a:lvl1pPr>
          </a:lstStyle>
          <a:p>
            <a:pPr/>
            <a:r>
              <a:t>BELIEVE</a:t>
            </a:r>
          </a:p>
        </p:txBody>
      </p:sp>
      <p:sp>
        <p:nvSpPr>
          <p:cNvPr id="309" name="BELONG"/>
          <p:cNvSpPr txBox="1"/>
          <p:nvPr/>
        </p:nvSpPr>
        <p:spPr>
          <a:xfrm>
            <a:off x="1020955" y="4183845"/>
            <a:ext cx="2733290" cy="1123527"/>
          </a:xfrm>
          <a:prstGeom prst="rect">
            <a:avLst/>
          </a:prstGeom>
          <a:ln w="12700">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algn="l" defTabSz="587022">
              <a:lnSpc>
                <a:spcPct val="80000"/>
              </a:lnSpc>
              <a:spcBef>
                <a:spcPts val="2700"/>
              </a:spcBef>
              <a:defRPr cap="all" sz="8400">
                <a:solidFill>
                  <a:srgbClr val="34A5DA"/>
                </a:solidFill>
                <a:latin typeface="DIN Condensed"/>
                <a:ea typeface="DIN Condensed"/>
                <a:cs typeface="DIN Condensed"/>
                <a:sym typeface="DIN Condensed"/>
              </a:defRPr>
            </a:lvl1pPr>
          </a:lstStyle>
          <a:p>
            <a:pPr/>
            <a:r>
              <a:t>BELONG</a:t>
            </a:r>
          </a:p>
        </p:txBody>
      </p:sp>
      <p:sp>
        <p:nvSpPr>
          <p:cNvPr id="310" name="BECOME"/>
          <p:cNvSpPr txBox="1"/>
          <p:nvPr/>
        </p:nvSpPr>
        <p:spPr>
          <a:xfrm>
            <a:off x="1045202" y="6834289"/>
            <a:ext cx="3323072" cy="1123527"/>
          </a:xfrm>
          <a:prstGeom prst="rect">
            <a:avLst/>
          </a:prstGeom>
          <a:ln w="12700">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algn="l" defTabSz="587022">
              <a:lnSpc>
                <a:spcPct val="80000"/>
              </a:lnSpc>
              <a:spcBef>
                <a:spcPts val="2700"/>
              </a:spcBef>
              <a:defRPr cap="all" sz="8400">
                <a:solidFill>
                  <a:srgbClr val="34A5DA"/>
                </a:solidFill>
                <a:latin typeface="DIN Condensed"/>
                <a:ea typeface="DIN Condensed"/>
                <a:cs typeface="DIN Condensed"/>
                <a:sym typeface="DIN Condensed"/>
              </a:defRPr>
            </a:lvl1pPr>
          </a:lstStyle>
          <a:p>
            <a:pPr/>
            <a:r>
              <a:t>BECOME</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2" name="Conversion Growth"/>
          <p:cNvSpPr/>
          <p:nvPr/>
        </p:nvSpPr>
        <p:spPr>
          <a:xfrm>
            <a:off x="978630" y="2550231"/>
            <a:ext cx="2346078" cy="1340793"/>
          </a:xfrm>
          <a:prstGeom prst="roundRect">
            <a:avLst>
              <a:gd name="adj" fmla="val 15000"/>
            </a:avLst>
          </a:prstGeom>
          <a:gradFill>
            <a:gsLst>
              <a:gs pos="0">
                <a:srgbClr val="189B1A"/>
              </a:gs>
              <a:gs pos="100000">
                <a:srgbClr val="235D0B"/>
              </a:gs>
            </a:gsLst>
            <a:lin ang="5400000"/>
          </a:gra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600"/>
            </a:lvl1pPr>
          </a:lstStyle>
          <a:p>
            <a:pPr/>
            <a:r>
              <a:t>Conversion Growth</a:t>
            </a:r>
          </a:p>
        </p:txBody>
      </p:sp>
      <p:sp>
        <p:nvSpPr>
          <p:cNvPr id="313" name="Assimilation"/>
          <p:cNvSpPr/>
          <p:nvPr/>
        </p:nvSpPr>
        <p:spPr>
          <a:xfrm>
            <a:off x="4915630" y="2571137"/>
            <a:ext cx="2346078" cy="1340793"/>
          </a:xfrm>
          <a:prstGeom prst="roundRect">
            <a:avLst>
              <a:gd name="adj" fmla="val 15000"/>
            </a:avLst>
          </a:prstGeom>
          <a:gradFill>
            <a:gsLst>
              <a:gs pos="0">
                <a:srgbClr val="189B1A"/>
              </a:gs>
              <a:gs pos="100000">
                <a:srgbClr val="235D0B"/>
              </a:gs>
            </a:gsLst>
            <a:lin ang="5400000"/>
          </a:gra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600"/>
            </a:lvl1pPr>
          </a:lstStyle>
          <a:p>
            <a:pPr/>
            <a:r>
              <a:t>Assimilation</a:t>
            </a:r>
          </a:p>
        </p:txBody>
      </p:sp>
      <p:sp>
        <p:nvSpPr>
          <p:cNvPr id="314" name="Group Multiplication"/>
          <p:cNvSpPr/>
          <p:nvPr/>
        </p:nvSpPr>
        <p:spPr>
          <a:xfrm>
            <a:off x="8852630" y="2550231"/>
            <a:ext cx="2346078" cy="1340793"/>
          </a:xfrm>
          <a:prstGeom prst="roundRect">
            <a:avLst>
              <a:gd name="adj" fmla="val 15000"/>
            </a:avLst>
          </a:prstGeom>
          <a:gradFill>
            <a:gsLst>
              <a:gs pos="0">
                <a:srgbClr val="189B1A"/>
              </a:gs>
              <a:gs pos="100000">
                <a:srgbClr val="235D0B"/>
              </a:gs>
            </a:gsLst>
            <a:lin ang="5400000"/>
          </a:gra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600"/>
            </a:lvl1pPr>
          </a:lstStyle>
          <a:p>
            <a:pPr/>
            <a:r>
              <a:t>Group Multiplication</a:t>
            </a:r>
          </a:p>
        </p:txBody>
      </p:sp>
      <p:sp>
        <p:nvSpPr>
          <p:cNvPr id="315" name="Pray"/>
          <p:cNvSpPr/>
          <p:nvPr/>
        </p:nvSpPr>
        <p:spPr>
          <a:xfrm>
            <a:off x="584930" y="5102931"/>
            <a:ext cx="1802693" cy="1077933"/>
          </a:xfrm>
          <a:prstGeom prst="roundRect">
            <a:avLst>
              <a:gd name="adj" fmla="val 14336"/>
            </a:avLst>
          </a:prstGeom>
          <a:gradFill>
            <a:gsLst>
              <a:gs pos="0">
                <a:schemeClr val="accent4">
                  <a:hueOff val="102361"/>
                  <a:satOff val="14118"/>
                  <a:lumOff val="10675"/>
                </a:schemeClr>
              </a:gs>
              <a:gs pos="100000">
                <a:schemeClr val="accent4">
                  <a:satOff val="21012"/>
                  <a:lumOff val="-15996"/>
                </a:schemeClr>
              </a:gs>
            </a:gsLst>
            <a:lin ang="5400000"/>
          </a:gra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600"/>
            </a:lvl1pPr>
          </a:lstStyle>
          <a:p>
            <a:pPr/>
            <a:r>
              <a:t>Pray</a:t>
            </a:r>
          </a:p>
        </p:txBody>
      </p:sp>
      <p:sp>
        <p:nvSpPr>
          <p:cNvPr id="316" name="Reach"/>
          <p:cNvSpPr/>
          <p:nvPr/>
        </p:nvSpPr>
        <p:spPr>
          <a:xfrm>
            <a:off x="3483105" y="5104717"/>
            <a:ext cx="1955865" cy="1077933"/>
          </a:xfrm>
          <a:prstGeom prst="roundRect">
            <a:avLst>
              <a:gd name="adj" fmla="val 15389"/>
            </a:avLst>
          </a:prstGeom>
          <a:gradFill>
            <a:gsLst>
              <a:gs pos="0">
                <a:schemeClr val="accent4">
                  <a:hueOff val="102361"/>
                  <a:satOff val="14118"/>
                  <a:lumOff val="10675"/>
                </a:schemeClr>
              </a:gs>
              <a:gs pos="100000">
                <a:schemeClr val="accent4">
                  <a:satOff val="21012"/>
                  <a:lumOff val="-15996"/>
                </a:schemeClr>
              </a:gs>
            </a:gsLst>
            <a:lin ang="5400000"/>
          </a:gra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600"/>
            </a:lvl1pPr>
          </a:lstStyle>
          <a:p>
            <a:pPr/>
            <a:r>
              <a:t>Reach</a:t>
            </a:r>
          </a:p>
        </p:txBody>
      </p:sp>
      <p:sp>
        <p:nvSpPr>
          <p:cNvPr id="317" name="Care"/>
          <p:cNvSpPr/>
          <p:nvPr/>
        </p:nvSpPr>
        <p:spPr>
          <a:xfrm>
            <a:off x="6626135" y="5079912"/>
            <a:ext cx="1876854" cy="1041818"/>
          </a:xfrm>
          <a:prstGeom prst="roundRect">
            <a:avLst>
              <a:gd name="adj" fmla="val 15000"/>
            </a:avLst>
          </a:prstGeom>
          <a:gradFill>
            <a:gsLst>
              <a:gs pos="0">
                <a:schemeClr val="accent4">
                  <a:hueOff val="102361"/>
                  <a:satOff val="14118"/>
                  <a:lumOff val="10675"/>
                </a:schemeClr>
              </a:gs>
              <a:gs pos="100000">
                <a:schemeClr val="accent4">
                  <a:satOff val="21012"/>
                  <a:lumOff val="-15996"/>
                </a:schemeClr>
              </a:gs>
            </a:gsLst>
            <a:lin ang="5400000"/>
          </a:gra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600"/>
            </a:lvl1pPr>
          </a:lstStyle>
          <a:p>
            <a:pPr/>
            <a:r>
              <a:t>Care</a:t>
            </a:r>
          </a:p>
        </p:txBody>
      </p:sp>
      <p:sp>
        <p:nvSpPr>
          <p:cNvPr id="318" name="Empower"/>
          <p:cNvSpPr/>
          <p:nvPr/>
        </p:nvSpPr>
        <p:spPr>
          <a:xfrm>
            <a:off x="9791706" y="5102931"/>
            <a:ext cx="1782662" cy="1018799"/>
          </a:xfrm>
          <a:prstGeom prst="roundRect">
            <a:avLst>
              <a:gd name="adj" fmla="val 15000"/>
            </a:avLst>
          </a:prstGeom>
          <a:gradFill>
            <a:gsLst>
              <a:gs pos="0">
                <a:schemeClr val="accent4">
                  <a:hueOff val="102361"/>
                  <a:satOff val="14118"/>
                  <a:lumOff val="10675"/>
                </a:schemeClr>
              </a:gs>
              <a:gs pos="100000">
                <a:schemeClr val="accent4">
                  <a:satOff val="21012"/>
                  <a:lumOff val="-15996"/>
                </a:schemeClr>
              </a:gs>
            </a:gsLst>
            <a:lin ang="5400000"/>
          </a:gra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600"/>
            </a:lvl1pPr>
          </a:lstStyle>
          <a:p>
            <a:pPr/>
            <a:r>
              <a:t>Empower</a:t>
            </a:r>
          </a:p>
        </p:txBody>
      </p:sp>
      <p:sp>
        <p:nvSpPr>
          <p:cNvPr id="319" name="Mentor"/>
          <p:cNvSpPr/>
          <p:nvPr/>
        </p:nvSpPr>
        <p:spPr>
          <a:xfrm>
            <a:off x="3950430" y="7490531"/>
            <a:ext cx="2346078" cy="1340793"/>
          </a:xfrm>
          <a:prstGeom prst="roundRect">
            <a:avLst>
              <a:gd name="adj" fmla="val 15000"/>
            </a:avLst>
          </a:prstGeom>
          <a:blipFill>
            <a:blip r:embed="rId2"/>
          </a:blip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600"/>
            </a:lvl1pPr>
          </a:lstStyle>
          <a:p>
            <a:pPr/>
            <a:r>
              <a:t>Mentor</a:t>
            </a:r>
          </a:p>
        </p:txBody>
      </p:sp>
      <p:sp>
        <p:nvSpPr>
          <p:cNvPr id="320" name="Equip"/>
          <p:cNvSpPr/>
          <p:nvPr/>
        </p:nvSpPr>
        <p:spPr>
          <a:xfrm>
            <a:off x="7989030" y="7490531"/>
            <a:ext cx="2346078" cy="1340793"/>
          </a:xfrm>
          <a:prstGeom prst="roundRect">
            <a:avLst>
              <a:gd name="adj" fmla="val 15000"/>
            </a:avLst>
          </a:prstGeom>
          <a:blipFill>
            <a:blip r:embed="rId2"/>
          </a:blip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600"/>
            </a:lvl1pPr>
          </a:lstStyle>
          <a:p>
            <a:pPr/>
            <a:r>
              <a:t>Equip</a:t>
            </a:r>
          </a:p>
        </p:txBody>
      </p:sp>
      <p:pic>
        <p:nvPicPr>
          <p:cNvPr id="321" name="Arrow" descr="Arrow"/>
          <p:cNvPicPr>
            <a:picLocks noChangeAspect="0"/>
          </p:cNvPicPr>
          <p:nvPr/>
        </p:nvPicPr>
        <p:blipFill>
          <a:blip r:embed="rId3">
            <a:alphaModFix amt="71000"/>
            <a:extLst/>
          </a:blip>
          <a:stretch>
            <a:fillRect/>
          </a:stretch>
        </p:blipFill>
        <p:spPr>
          <a:xfrm>
            <a:off x="3620230" y="3037063"/>
            <a:ext cx="1229820" cy="367130"/>
          </a:xfrm>
          <a:prstGeom prst="rect">
            <a:avLst/>
          </a:prstGeom>
        </p:spPr>
      </p:pic>
      <p:pic>
        <p:nvPicPr>
          <p:cNvPr id="323" name="Arrow" descr="Arrow"/>
          <p:cNvPicPr>
            <a:picLocks noChangeAspect="0"/>
          </p:cNvPicPr>
          <p:nvPr/>
        </p:nvPicPr>
        <p:blipFill>
          <a:blip r:embed="rId3">
            <a:alphaModFix amt="71000"/>
            <a:extLst/>
          </a:blip>
          <a:stretch>
            <a:fillRect/>
          </a:stretch>
        </p:blipFill>
        <p:spPr>
          <a:xfrm>
            <a:off x="7448660" y="3037063"/>
            <a:ext cx="1229820" cy="367130"/>
          </a:xfrm>
          <a:prstGeom prst="rect">
            <a:avLst/>
          </a:prstGeom>
        </p:spPr>
      </p:pic>
      <p:pic>
        <p:nvPicPr>
          <p:cNvPr id="325" name="Arrow" descr="Arrow"/>
          <p:cNvPicPr>
            <a:picLocks noChangeAspect="0"/>
          </p:cNvPicPr>
          <p:nvPr/>
        </p:nvPicPr>
        <p:blipFill>
          <a:blip r:embed="rId4">
            <a:alphaModFix amt="71000"/>
            <a:extLst/>
          </a:blip>
          <a:stretch>
            <a:fillRect/>
          </a:stretch>
        </p:blipFill>
        <p:spPr>
          <a:xfrm flipH="1" rot="5400000">
            <a:off x="1302849" y="4330179"/>
            <a:ext cx="925321" cy="434794"/>
          </a:xfrm>
          <a:prstGeom prst="rect">
            <a:avLst/>
          </a:prstGeom>
        </p:spPr>
      </p:pic>
      <p:pic>
        <p:nvPicPr>
          <p:cNvPr id="327" name="Arrow" descr="Arrow"/>
          <p:cNvPicPr>
            <a:picLocks noChangeAspect="0"/>
          </p:cNvPicPr>
          <p:nvPr/>
        </p:nvPicPr>
        <p:blipFill>
          <a:blip r:embed="rId5">
            <a:alphaModFix amt="71000"/>
            <a:extLst/>
          </a:blip>
          <a:stretch>
            <a:fillRect/>
          </a:stretch>
        </p:blipFill>
        <p:spPr>
          <a:xfrm flipH="1" rot="2700000">
            <a:off x="2649138" y="4321553"/>
            <a:ext cx="1323083" cy="434793"/>
          </a:xfrm>
          <a:prstGeom prst="rect">
            <a:avLst/>
          </a:prstGeom>
        </p:spPr>
      </p:pic>
      <p:pic>
        <p:nvPicPr>
          <p:cNvPr id="329" name="Arrow" descr="Arrow"/>
          <p:cNvPicPr>
            <a:picLocks noChangeAspect="0"/>
          </p:cNvPicPr>
          <p:nvPr/>
        </p:nvPicPr>
        <p:blipFill>
          <a:blip r:embed="rId5">
            <a:alphaModFix amt="71000"/>
            <a:extLst/>
          </a:blip>
          <a:stretch>
            <a:fillRect/>
          </a:stretch>
        </p:blipFill>
        <p:spPr>
          <a:xfrm flipH="1" rot="2700000">
            <a:off x="6433738" y="4277103"/>
            <a:ext cx="1323083" cy="434793"/>
          </a:xfrm>
          <a:prstGeom prst="rect">
            <a:avLst/>
          </a:prstGeom>
        </p:spPr>
      </p:pic>
      <p:pic>
        <p:nvPicPr>
          <p:cNvPr id="331" name="Arrow" descr="Arrow"/>
          <p:cNvPicPr>
            <a:picLocks noChangeAspect="0"/>
          </p:cNvPicPr>
          <p:nvPr/>
        </p:nvPicPr>
        <p:blipFill>
          <a:blip r:embed="rId6">
            <a:alphaModFix amt="71000"/>
            <a:extLst/>
          </a:blip>
          <a:stretch>
            <a:fillRect/>
          </a:stretch>
        </p:blipFill>
        <p:spPr>
          <a:xfrm flipH="1" rot="1980000">
            <a:off x="7148959" y="4032178"/>
            <a:ext cx="2948133" cy="434793"/>
          </a:xfrm>
          <a:prstGeom prst="rect">
            <a:avLst/>
          </a:prstGeom>
        </p:spPr>
      </p:pic>
      <p:pic>
        <p:nvPicPr>
          <p:cNvPr id="333" name="Arrow" descr="Arrow"/>
          <p:cNvPicPr>
            <a:picLocks noChangeAspect="0"/>
          </p:cNvPicPr>
          <p:nvPr/>
        </p:nvPicPr>
        <p:blipFill>
          <a:blip r:embed="rId7">
            <a:alphaModFix amt="71000"/>
            <a:extLst/>
          </a:blip>
          <a:stretch>
            <a:fillRect/>
          </a:stretch>
        </p:blipFill>
        <p:spPr>
          <a:xfrm flipH="1" rot="1980000">
            <a:off x="1902699" y="6633449"/>
            <a:ext cx="2127515" cy="434793"/>
          </a:xfrm>
          <a:prstGeom prst="rect">
            <a:avLst/>
          </a:prstGeom>
        </p:spPr>
      </p:pic>
      <p:pic>
        <p:nvPicPr>
          <p:cNvPr id="335" name="Arrow" descr="Arrow"/>
          <p:cNvPicPr>
            <a:picLocks noChangeAspect="0"/>
          </p:cNvPicPr>
          <p:nvPr/>
        </p:nvPicPr>
        <p:blipFill>
          <a:blip r:embed="rId4">
            <a:alphaModFix amt="71000"/>
            <a:extLst/>
          </a:blip>
          <a:stretch>
            <a:fillRect/>
          </a:stretch>
        </p:blipFill>
        <p:spPr>
          <a:xfrm flipH="1" rot="5400000">
            <a:off x="4300049" y="6597676"/>
            <a:ext cx="925321" cy="434793"/>
          </a:xfrm>
          <a:prstGeom prst="rect">
            <a:avLst/>
          </a:prstGeom>
        </p:spPr>
      </p:pic>
      <p:pic>
        <p:nvPicPr>
          <p:cNvPr id="337" name="Arrow" descr="Arrow"/>
          <p:cNvPicPr>
            <a:picLocks noChangeAspect="0"/>
          </p:cNvPicPr>
          <p:nvPr/>
        </p:nvPicPr>
        <p:blipFill>
          <a:blip r:embed="rId8">
            <a:alphaModFix amt="71000"/>
            <a:extLst/>
          </a:blip>
          <a:stretch>
            <a:fillRect/>
          </a:stretch>
        </p:blipFill>
        <p:spPr>
          <a:xfrm flipH="1" rot="7920000">
            <a:off x="5450082" y="6533391"/>
            <a:ext cx="1381188" cy="434793"/>
          </a:xfrm>
          <a:prstGeom prst="rect">
            <a:avLst/>
          </a:prstGeom>
        </p:spPr>
      </p:pic>
      <p:pic>
        <p:nvPicPr>
          <p:cNvPr id="339" name="Arrow" descr="Arrow"/>
          <p:cNvPicPr>
            <a:picLocks noChangeAspect="0"/>
          </p:cNvPicPr>
          <p:nvPr/>
        </p:nvPicPr>
        <p:blipFill>
          <a:blip r:embed="rId9">
            <a:alphaModFix amt="71000"/>
            <a:extLst/>
          </a:blip>
          <a:stretch>
            <a:fillRect/>
          </a:stretch>
        </p:blipFill>
        <p:spPr>
          <a:xfrm flipH="1" rot="9060000">
            <a:off x="6098807" y="6478965"/>
            <a:ext cx="3811138" cy="434793"/>
          </a:xfrm>
          <a:prstGeom prst="rect">
            <a:avLst/>
          </a:prstGeom>
        </p:spPr>
      </p:pic>
      <p:pic>
        <p:nvPicPr>
          <p:cNvPr id="341" name="Arrow" descr="Arrow"/>
          <p:cNvPicPr>
            <a:picLocks noChangeAspect="0"/>
          </p:cNvPicPr>
          <p:nvPr/>
        </p:nvPicPr>
        <p:blipFill>
          <a:blip r:embed="rId10">
            <a:alphaModFix amt="71000"/>
            <a:extLst/>
          </a:blip>
          <a:stretch>
            <a:fillRect/>
          </a:stretch>
        </p:blipFill>
        <p:spPr>
          <a:xfrm flipH="1" rot="6720000">
            <a:off x="9307373" y="6607769"/>
            <a:ext cx="1150834" cy="434794"/>
          </a:xfrm>
          <a:prstGeom prst="rect">
            <a:avLst/>
          </a:prstGeom>
        </p:spPr>
      </p:pic>
      <p:pic>
        <p:nvPicPr>
          <p:cNvPr id="343" name="Arrow" descr="Arrow"/>
          <p:cNvPicPr>
            <a:picLocks noChangeAspect="0"/>
          </p:cNvPicPr>
          <p:nvPr/>
        </p:nvPicPr>
        <p:blipFill>
          <a:blip r:embed="rId4">
            <a:alphaModFix amt="71000"/>
            <a:extLst/>
          </a:blip>
          <a:stretch>
            <a:fillRect/>
          </a:stretch>
        </p:blipFill>
        <p:spPr>
          <a:xfrm flipH="1" rot="5400000">
            <a:off x="9862649" y="4250853"/>
            <a:ext cx="925321" cy="434794"/>
          </a:xfrm>
          <a:prstGeom prst="rect">
            <a:avLst/>
          </a:prstGeom>
        </p:spPr>
      </p:pic>
      <p:pic>
        <p:nvPicPr>
          <p:cNvPr id="345" name="Line" descr="Line"/>
          <p:cNvPicPr>
            <a:picLocks noChangeAspect="0"/>
          </p:cNvPicPr>
          <p:nvPr/>
        </p:nvPicPr>
        <p:blipFill>
          <a:blip r:embed="rId11">
            <a:extLst/>
          </a:blip>
          <a:stretch>
            <a:fillRect/>
          </a:stretch>
        </p:blipFill>
        <p:spPr>
          <a:xfrm>
            <a:off x="10617177" y="3263445"/>
            <a:ext cx="1802693" cy="5264576"/>
          </a:xfrm>
          <a:prstGeom prst="rect">
            <a:avLst/>
          </a:prstGeom>
        </p:spPr>
      </p:pic>
      <p:pic>
        <p:nvPicPr>
          <p:cNvPr id="347" name="Line" descr="Line"/>
          <p:cNvPicPr>
            <a:picLocks noChangeAspect="0"/>
          </p:cNvPicPr>
          <p:nvPr/>
        </p:nvPicPr>
        <p:blipFill>
          <a:blip r:embed="rId12">
            <a:extLst/>
          </a:blip>
          <a:stretch>
            <a:fillRect/>
          </a:stretch>
        </p:blipFill>
        <p:spPr>
          <a:xfrm rot="180000">
            <a:off x="2356051" y="914532"/>
            <a:ext cx="7466578" cy="1756914"/>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3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3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3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3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3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3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0" fill="hold">
                                  <p:stCondLst>
                                    <p:cond delay="0"/>
                                  </p:stCondLst>
                                  <p:iterate type="el" backwards="0">
                                    <p:tmAbs val="0"/>
                                  </p:iterate>
                                  <p:childTnLst>
                                    <p:set>
                                      <p:cBhvr>
                                        <p:cTn id="42" fill="hold"/>
                                        <p:tgtEl>
                                          <p:spTgt spid="3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1" fill="hold">
                                  <p:stCondLst>
                                    <p:cond delay="0"/>
                                  </p:stCondLst>
                                  <p:iterate type="el" backwards="0">
                                    <p:tmAbs val="0"/>
                                  </p:iterate>
                                  <p:childTnLst>
                                    <p:set>
                                      <p:cBhvr>
                                        <p:cTn id="46" fill="hold"/>
                                        <p:tgtEl>
                                          <p:spTgt spid="3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12" fill="hold">
                                  <p:stCondLst>
                                    <p:cond delay="0"/>
                                  </p:stCondLst>
                                  <p:iterate type="el" backwards="0">
                                    <p:tmAbs val="0"/>
                                  </p:iterate>
                                  <p:childTnLst>
                                    <p:set>
                                      <p:cBhvr>
                                        <p:cTn id="50" fill="hold"/>
                                        <p:tgtEl>
                                          <p:spTgt spid="3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0" presetID="1" grpId="13" fill="hold">
                                  <p:stCondLst>
                                    <p:cond delay="0"/>
                                  </p:stCondLst>
                                  <p:iterate type="el" backwards="0">
                                    <p:tmAbs val="0"/>
                                  </p:iterate>
                                  <p:childTnLst>
                                    <p:set>
                                      <p:cBhvr>
                                        <p:cTn id="54" fill="hold"/>
                                        <p:tgtEl>
                                          <p:spTgt spid="3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0" presetID="1" grpId="14" fill="hold">
                                  <p:stCondLst>
                                    <p:cond delay="0"/>
                                  </p:stCondLst>
                                  <p:iterate type="el" backwards="0">
                                    <p:tmAbs val="0"/>
                                  </p:iterate>
                                  <p:childTnLst>
                                    <p:set>
                                      <p:cBhvr>
                                        <p:cTn id="58" fill="hold"/>
                                        <p:tgtEl>
                                          <p:spTgt spid="34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Class="entr" nodeType="clickEffect" presetSubtype="0" presetID="1" grpId="15" fill="hold">
                                  <p:stCondLst>
                                    <p:cond delay="0"/>
                                  </p:stCondLst>
                                  <p:iterate type="el" backwards="0">
                                    <p:tmAbs val="0"/>
                                  </p:iterate>
                                  <p:childTnLst>
                                    <p:set>
                                      <p:cBhvr>
                                        <p:cTn id="62" fill="hold"/>
                                        <p:tgtEl>
                                          <p:spTgt spid="3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0" presetID="1" grpId="16" fill="hold">
                                  <p:stCondLst>
                                    <p:cond delay="0"/>
                                  </p:stCondLst>
                                  <p:iterate type="el" backwards="0">
                                    <p:tmAbs val="0"/>
                                  </p:iterate>
                                  <p:childTnLst>
                                    <p:set>
                                      <p:cBhvr>
                                        <p:cTn id="66" fill="hold"/>
                                        <p:tgtEl>
                                          <p:spTgt spid="33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Class="entr" nodeType="clickEffect" presetSubtype="0" presetID="1" grpId="17" fill="hold">
                                  <p:stCondLst>
                                    <p:cond delay="0"/>
                                  </p:stCondLst>
                                  <p:iterate type="el" backwards="0">
                                    <p:tmAbs val="0"/>
                                  </p:iterate>
                                  <p:childTnLst>
                                    <p:set>
                                      <p:cBhvr>
                                        <p:cTn id="70" fill="hold"/>
                                        <p:tgtEl>
                                          <p:spTgt spid="33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Class="entr" nodeType="clickEffect" presetSubtype="0" presetID="1" grpId="18" fill="hold">
                                  <p:stCondLst>
                                    <p:cond delay="0"/>
                                  </p:stCondLst>
                                  <p:iterate type="el" backwards="0">
                                    <p:tmAbs val="0"/>
                                  </p:iterate>
                                  <p:childTnLst>
                                    <p:set>
                                      <p:cBhvr>
                                        <p:cTn id="74" fill="hold"/>
                                        <p:tgtEl>
                                          <p:spTgt spid="33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Class="entr" nodeType="clickEffect" presetSubtype="0" presetID="1" grpId="19" fill="hold">
                                  <p:stCondLst>
                                    <p:cond delay="0"/>
                                  </p:stCondLst>
                                  <p:iterate type="el" backwards="0">
                                    <p:tmAbs val="0"/>
                                  </p:iterate>
                                  <p:childTnLst>
                                    <p:set>
                                      <p:cBhvr>
                                        <p:cTn id="78" fill="hold"/>
                                        <p:tgtEl>
                                          <p:spTgt spid="33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Class="entr" nodeType="clickEffect" presetSubtype="0" presetID="1" grpId="20" fill="hold">
                                  <p:stCondLst>
                                    <p:cond delay="0"/>
                                  </p:stCondLst>
                                  <p:iterate type="el" backwards="0">
                                    <p:tmAbs val="0"/>
                                  </p:iterate>
                                  <p:childTnLst>
                                    <p:set>
                                      <p:cBhvr>
                                        <p:cTn id="82" fill="hold"/>
                                        <p:tgtEl>
                                          <p:spTgt spid="32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Class="entr" nodeType="clickEffect" presetSubtype="0" presetID="1" grpId="21" fill="hold">
                                  <p:stCondLst>
                                    <p:cond delay="0"/>
                                  </p:stCondLst>
                                  <p:iterate type="el" backwards="0">
                                    <p:tmAbs val="0"/>
                                  </p:iterate>
                                  <p:childTnLst>
                                    <p:set>
                                      <p:cBhvr>
                                        <p:cTn id="86" fill="hold"/>
                                        <p:tgtEl>
                                          <p:spTgt spid="34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Class="entr" nodeType="clickEffect" presetSubtype="0" presetID="1" grpId="22" fill="hold">
                                  <p:stCondLst>
                                    <p:cond delay="0"/>
                                  </p:stCondLst>
                                  <p:iterate type="el" backwards="0">
                                    <p:tmAbs val="0"/>
                                  </p:iterate>
                                  <p:childTnLst>
                                    <p:set>
                                      <p:cBhvr>
                                        <p:cTn id="90" fill="hold"/>
                                        <p:tgtEl>
                                          <p:spTgt spid="34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Class="entr" nodeType="clickEffect" presetSubtype="0" presetID="1" grpId="23" fill="hold">
                                  <p:stCondLst>
                                    <p:cond delay="0"/>
                                  </p:stCondLst>
                                  <p:iterate type="el" backwards="0">
                                    <p:tmAbs val="0"/>
                                  </p:iterate>
                                  <p:childTnLst>
                                    <p:set>
                                      <p:cBhvr>
                                        <p:cTn id="94" fill="hold"/>
                                        <p:tgtEl>
                                          <p:spTgt spid="3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5" grpId="22"/>
      <p:bldP build="whole" bldLvl="1" animBg="1" rev="0" advAuto="0" spid="331" grpId="13"/>
      <p:bldP build="whole" bldLvl="1" animBg="1" rev="0" advAuto="0" spid="327" grpId="9"/>
      <p:bldP build="whole" bldLvl="1" animBg="1" rev="0" advAuto="0" spid="320" grpId="20"/>
      <p:bldP build="whole" bldLvl="1" animBg="1" rev="0" advAuto="0" spid="319" grpId="15"/>
      <p:bldP build="whole" bldLvl="1" animBg="1" rev="0" advAuto="0" spid="325" grpId="7"/>
      <p:bldP build="whole" bldLvl="1" animBg="1" rev="0" advAuto="0" spid="318" grpId="12"/>
      <p:bldP build="whole" bldLvl="1" animBg="1" rev="0" advAuto="0" spid="317" grpId="10"/>
      <p:bldP build="whole" bldLvl="1" animBg="1" rev="0" advAuto="0" spid="323" grpId="4"/>
      <p:bldP build="whole" bldLvl="1" animBg="1" rev="0" advAuto="0" spid="316" grpId="8"/>
      <p:bldP build="whole" bldLvl="1" animBg="1" rev="0" advAuto="0" spid="347" grpId="23"/>
      <p:bldP build="whole" bldLvl="1" animBg="1" rev="0" advAuto="0" spid="315" grpId="6"/>
      <p:bldP build="whole" bldLvl="1" animBg="1" rev="0" advAuto="0" spid="321" grpId="2"/>
      <p:bldP build="whole" bldLvl="1" animBg="1" rev="0" advAuto="0" spid="314" grpId="5"/>
      <p:bldP build="whole" bldLvl="1" animBg="1" rev="0" advAuto="0" spid="337" grpId="18"/>
      <p:bldP build="whole" bldLvl="1" animBg="1" rev="0" advAuto="0" spid="313" grpId="3"/>
      <p:bldP build="whole" bldLvl="1" animBg="1" rev="0" advAuto="0" spid="312" grpId="1"/>
      <p:bldP build="whole" bldLvl="1" animBg="1" rev="0" advAuto="0" spid="333" grpId="16"/>
      <p:bldP build="whole" bldLvl="1" animBg="1" rev="0" advAuto="0" spid="339" grpId="19"/>
      <p:bldP build="whole" bldLvl="1" animBg="1" rev="0" advAuto="0" spid="341" grpId="21"/>
      <p:bldP build="whole" bldLvl="1" animBg="1" rev="0" advAuto="0" spid="335" grpId="17"/>
      <p:bldP build="whole" bldLvl="1" animBg="1" rev="0" advAuto="0" spid="343" grpId="14"/>
      <p:bldP build="whole" bldLvl="1" animBg="1" rev="0" advAuto="0" spid="329" grpId="11"/>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50" name="18be542c60b86bb2fdabf61ca6abae13--tide-pools-sea-shells.jpg" descr="18be542c60b86bb2fdabf61ca6abae13--tide-pools-sea-shells.jpg"/>
          <p:cNvPicPr>
            <a:picLocks noChangeAspect="1"/>
          </p:cNvPicPr>
          <p:nvPr/>
        </p:nvPicPr>
        <p:blipFill>
          <a:blip r:embed="rId2">
            <a:extLst/>
          </a:blip>
          <a:stretch>
            <a:fillRect/>
          </a:stretch>
        </p:blipFill>
        <p:spPr>
          <a:xfrm>
            <a:off x="50800" y="-1108214"/>
            <a:ext cx="13004800" cy="10849114"/>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52" name="2_tx800.jpg" descr="2_tx800.jpg"/>
          <p:cNvPicPr>
            <a:picLocks noChangeAspect="1"/>
          </p:cNvPicPr>
          <p:nvPr/>
        </p:nvPicPr>
        <p:blipFill>
          <a:blip r:embed="rId2">
            <a:extLst/>
          </a:blip>
          <a:stretch>
            <a:fillRect/>
          </a:stretch>
        </p:blipFill>
        <p:spPr>
          <a:xfrm>
            <a:off x="-25400" y="-15319"/>
            <a:ext cx="7470913" cy="5005638"/>
          </a:xfrm>
          <a:prstGeom prst="rect">
            <a:avLst/>
          </a:prstGeom>
          <a:ln w="12700">
            <a:miter lim="400000"/>
          </a:ln>
        </p:spPr>
      </p:pic>
      <p:pic>
        <p:nvPicPr>
          <p:cNvPr id="353" name="prison-fences-with-barbed-wire-picture-id188075227.jpg" descr="prison-fences-with-barbed-wire-picture-id188075227.jpg"/>
          <p:cNvPicPr>
            <a:picLocks noChangeAspect="1"/>
          </p:cNvPicPr>
          <p:nvPr/>
        </p:nvPicPr>
        <p:blipFill>
          <a:blip r:embed="rId3">
            <a:extLst/>
          </a:blip>
          <a:stretch>
            <a:fillRect/>
          </a:stretch>
        </p:blipFill>
        <p:spPr>
          <a:xfrm>
            <a:off x="5959239" y="5000290"/>
            <a:ext cx="7089781" cy="4728830"/>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5" name="authentic work of god"/>
          <p:cNvSpPr txBox="1"/>
          <p:nvPr>
            <p:ph type="body" idx="13"/>
          </p:nvPr>
        </p:nvSpPr>
        <p:spPr>
          <a:prstGeom prst="rect">
            <a:avLst/>
          </a:prstGeom>
        </p:spPr>
        <p:txBody>
          <a:bodyPr/>
          <a:lstStyle/>
          <a:p>
            <a:pPr/>
            <a:r>
              <a:t>authentic work of god</a:t>
            </a:r>
          </a:p>
        </p:txBody>
      </p:sp>
      <p:sp>
        <p:nvSpPr>
          <p:cNvPr id="356" name="F.R.A.N GELISM"/>
          <p:cNvSpPr txBox="1"/>
          <p:nvPr>
            <p:ph type="title"/>
          </p:nvPr>
        </p:nvSpPr>
        <p:spPr>
          <a:xfrm>
            <a:off x="1045964" y="1536700"/>
            <a:ext cx="11552436" cy="1213148"/>
          </a:xfrm>
          <a:prstGeom prst="rect">
            <a:avLst/>
          </a:prstGeom>
        </p:spPr>
        <p:txBody>
          <a:bodyPr/>
          <a:lstStyle>
            <a:lvl1pPr defTabSz="233679">
              <a:spcBef>
                <a:spcPts val="0"/>
              </a:spcBef>
              <a:defRPr sz="11520"/>
            </a:lvl1pPr>
          </a:lstStyle>
          <a:p>
            <a:pPr/>
            <a:r>
              <a:t>F.R.A.N GELISM</a:t>
            </a:r>
          </a:p>
        </p:txBody>
      </p:sp>
      <p:sp>
        <p:nvSpPr>
          <p:cNvPr id="357" name="FRIENDS…"/>
          <p:cNvSpPr txBox="1"/>
          <p:nvPr>
            <p:ph type="body" idx="1"/>
          </p:nvPr>
        </p:nvSpPr>
        <p:spPr>
          <a:xfrm>
            <a:off x="1045964" y="3372147"/>
            <a:ext cx="11552436" cy="5631194"/>
          </a:xfrm>
          <a:prstGeom prst="rect">
            <a:avLst/>
          </a:prstGeom>
        </p:spPr>
        <p:txBody>
          <a:bodyPr/>
          <a:lstStyle/>
          <a:p>
            <a:pPr marL="815788" indent="-815788">
              <a:buClrTx/>
              <a:buSzPct val="100000"/>
              <a:buFontTx/>
              <a:buAutoNum type="arabicPeriod" startAt="1"/>
              <a:defRPr sz="5600"/>
            </a:pPr>
            <a:r>
              <a:t>FRIENDS</a:t>
            </a:r>
          </a:p>
          <a:p>
            <a:pPr marL="815788" indent="-815788">
              <a:buClrTx/>
              <a:buSzPct val="100000"/>
              <a:buFontTx/>
              <a:buAutoNum type="arabicPeriod" startAt="1"/>
              <a:defRPr sz="5600"/>
            </a:pPr>
            <a:r>
              <a:t>RELATIVES</a:t>
            </a:r>
          </a:p>
          <a:p>
            <a:pPr marL="815788" indent="-815788">
              <a:buClrTx/>
              <a:buSzPct val="100000"/>
              <a:buFontTx/>
              <a:buAutoNum type="arabicPeriod" startAt="1"/>
              <a:defRPr sz="5600"/>
            </a:pPr>
            <a:r>
              <a:t>ASSOCIATES</a:t>
            </a:r>
          </a:p>
          <a:p>
            <a:pPr marL="815788" indent="-815788">
              <a:buClrTx/>
              <a:buSzPct val="100000"/>
              <a:buFontTx/>
              <a:buAutoNum type="arabicPeriod" startAt="1"/>
              <a:defRPr sz="5600"/>
            </a:pPr>
            <a:r>
              <a:t>NEIGHBOURS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357">
                                            <p:bg/>
                                          </p:spTgt>
                                        </p:tgtEl>
                                        <p:attrNameLst>
                                          <p:attrName>style.visibility</p:attrName>
                                        </p:attrNameLst>
                                      </p:cBhvr>
                                      <p:to>
                                        <p:strVal val="visible"/>
                                      </p:to>
                                    </p:set>
                                  </p:childTnLst>
                                </p:cTn>
                              </p:par>
                              <p:par>
                                <p:cTn id="7" presetClass="entr" nodeType="withEffect" presetSubtype="0" presetID="1" grpId="1" fill="hold">
                                  <p:stCondLst>
                                    <p:cond delay="0"/>
                                  </p:stCondLst>
                                  <p:iterate type="lt" backwards="0">
                                    <p:tmAbs val="100"/>
                                  </p:iterate>
                                  <p:childTnLst>
                                    <p:set>
                                      <p:cBhvr>
                                        <p:cTn id="8" fill="hold"/>
                                        <p:tgtEl>
                                          <p:spTgt spid="35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lt" backwards="0">
                                    <p:tmAbs val="100"/>
                                  </p:iterate>
                                  <p:childTnLst>
                                    <p:set>
                                      <p:cBhvr>
                                        <p:cTn id="12" fill="hold"/>
                                        <p:tgtEl>
                                          <p:spTgt spid="35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lt" backwards="0">
                                    <p:tmAbs val="100"/>
                                  </p:iterate>
                                  <p:childTnLst>
                                    <p:set>
                                      <p:cBhvr>
                                        <p:cTn id="16" fill="hold"/>
                                        <p:tgtEl>
                                          <p:spTgt spid="35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lt" backwards="0">
                                    <p:tmAbs val="100"/>
                                  </p:iterate>
                                  <p:childTnLst>
                                    <p:set>
                                      <p:cBhvr>
                                        <p:cTn id="20" fill="hold"/>
                                        <p:tgtEl>
                                          <p:spTgt spid="357">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57" grpId="1"/>
    </p:bldLst>
  </p:timing>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363" name="Group"/>
          <p:cNvGrpSpPr/>
          <p:nvPr/>
        </p:nvGrpSpPr>
        <p:grpSpPr>
          <a:xfrm>
            <a:off x="7524677" y="3909921"/>
            <a:ext cx="4600195" cy="543651"/>
            <a:chOff x="0" y="0"/>
            <a:chExt cx="4600194" cy="543650"/>
          </a:xfrm>
        </p:grpSpPr>
        <p:sp>
          <p:nvSpPr>
            <p:cNvPr id="359" name="Shape"/>
            <p:cNvSpPr/>
            <p:nvPr/>
          </p:nvSpPr>
          <p:spPr>
            <a:xfrm>
              <a:off x="0" y="0"/>
              <a:ext cx="4600195" cy="5436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129" y="0"/>
                  </a:moveTo>
                  <a:cubicBezTo>
                    <a:pt x="389" y="0"/>
                    <a:pt x="389" y="0"/>
                    <a:pt x="389" y="0"/>
                  </a:cubicBezTo>
                  <a:cubicBezTo>
                    <a:pt x="172" y="0"/>
                    <a:pt x="0" y="1425"/>
                    <a:pt x="0" y="3150"/>
                  </a:cubicBezTo>
                  <a:cubicBezTo>
                    <a:pt x="0" y="18435"/>
                    <a:pt x="0" y="18435"/>
                    <a:pt x="0" y="18435"/>
                  </a:cubicBezTo>
                  <a:cubicBezTo>
                    <a:pt x="0" y="20145"/>
                    <a:pt x="172" y="21600"/>
                    <a:pt x="389" y="21600"/>
                  </a:cubicBezTo>
                  <a:cubicBezTo>
                    <a:pt x="20129" y="21600"/>
                    <a:pt x="20129" y="21600"/>
                    <a:pt x="20129" y="21600"/>
                  </a:cubicBezTo>
                  <a:cubicBezTo>
                    <a:pt x="21600" y="10860"/>
                    <a:pt x="21600" y="10860"/>
                    <a:pt x="21600" y="10860"/>
                  </a:cubicBezTo>
                  <a:lnTo>
                    <a:pt x="20129" y="0"/>
                  </a:lnTo>
                </a:path>
              </a:pathLst>
            </a:custGeom>
            <a:solidFill>
              <a:srgbClr val="E71F3C"/>
            </a:solidFill>
            <a:ln w="12700" cap="flat">
              <a:noFill/>
              <a:miter lim="400000"/>
            </a:ln>
            <a:effectLst/>
          </p:spPr>
          <p:txBody>
            <a:bodyPr wrap="square" lIns="24383" tIns="24383" rIns="24383" bIns="24383" numCol="1" anchor="ctr">
              <a:noAutofit/>
            </a:bodyPr>
            <a:lstStyle/>
            <a:p>
              <a:pPr algn="l" defTabSz="1300219">
                <a:defRPr sz="5000">
                  <a:latin typeface="Calibri"/>
                  <a:ea typeface="Calibri"/>
                  <a:cs typeface="Calibri"/>
                  <a:sym typeface="Calibri"/>
                </a:defRPr>
              </a:pPr>
            </a:p>
          </p:txBody>
        </p:sp>
        <p:sp>
          <p:nvSpPr>
            <p:cNvPr id="360" name="Shape"/>
            <p:cNvSpPr/>
            <p:nvPr/>
          </p:nvSpPr>
          <p:spPr>
            <a:xfrm>
              <a:off x="56736" y="48395"/>
              <a:ext cx="443496" cy="4435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621"/>
                  </a:moveTo>
                  <a:cubicBezTo>
                    <a:pt x="21600" y="19858"/>
                    <a:pt x="19821" y="21600"/>
                    <a:pt x="17731" y="21600"/>
                  </a:cubicBezTo>
                  <a:cubicBezTo>
                    <a:pt x="3997" y="21600"/>
                    <a:pt x="3997" y="21600"/>
                    <a:pt x="3997" y="21600"/>
                  </a:cubicBezTo>
                  <a:cubicBezTo>
                    <a:pt x="1760" y="21600"/>
                    <a:pt x="0" y="19858"/>
                    <a:pt x="0" y="17621"/>
                  </a:cubicBezTo>
                  <a:cubicBezTo>
                    <a:pt x="0" y="3997"/>
                    <a:pt x="0" y="3997"/>
                    <a:pt x="0" y="3997"/>
                  </a:cubicBezTo>
                  <a:cubicBezTo>
                    <a:pt x="0" y="1779"/>
                    <a:pt x="1760" y="0"/>
                    <a:pt x="3997" y="0"/>
                  </a:cubicBezTo>
                  <a:cubicBezTo>
                    <a:pt x="17731" y="0"/>
                    <a:pt x="17731" y="0"/>
                    <a:pt x="17731" y="0"/>
                  </a:cubicBezTo>
                  <a:cubicBezTo>
                    <a:pt x="19821" y="0"/>
                    <a:pt x="21600" y="1779"/>
                    <a:pt x="21600" y="3997"/>
                  </a:cubicBezTo>
                  <a:lnTo>
                    <a:pt x="21600" y="17621"/>
                  </a:lnTo>
                </a:path>
              </a:pathLst>
            </a:custGeom>
            <a:solidFill>
              <a:srgbClr val="FFFFFF"/>
            </a:solidFill>
            <a:ln w="12700" cap="flat">
              <a:noFill/>
              <a:miter lim="400000"/>
            </a:ln>
            <a:effectLst/>
          </p:spPr>
          <p:txBody>
            <a:bodyPr wrap="square" lIns="24383" tIns="24383" rIns="24383" bIns="24383" numCol="1" anchor="ctr">
              <a:noAutofit/>
            </a:bodyPr>
            <a:lstStyle/>
            <a:p>
              <a:pPr algn="l" defTabSz="1300219">
                <a:defRPr sz="5000">
                  <a:latin typeface="Calibri"/>
                  <a:ea typeface="Calibri"/>
                  <a:cs typeface="Calibri"/>
                  <a:sym typeface="Calibri"/>
                </a:defRPr>
              </a:pPr>
            </a:p>
          </p:txBody>
        </p:sp>
        <p:sp>
          <p:nvSpPr>
            <p:cNvPr id="361" name="Expose to the gospel"/>
            <p:cNvSpPr txBox="1"/>
            <p:nvPr/>
          </p:nvSpPr>
          <p:spPr>
            <a:xfrm>
              <a:off x="769265" y="73713"/>
              <a:ext cx="3520951" cy="4496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defTabSz="1300219">
                <a:tabLst>
                  <a:tab pos="317500" algn="l"/>
                  <a:tab pos="647700" algn="l"/>
                  <a:tab pos="965200" algn="l"/>
                  <a:tab pos="1295400" algn="l"/>
                  <a:tab pos="1625600" algn="l"/>
                  <a:tab pos="1943100" algn="l"/>
                  <a:tab pos="2273300" algn="l"/>
                  <a:tab pos="2590800" algn="l"/>
                  <a:tab pos="2921000" algn="l"/>
                  <a:tab pos="3251200" algn="l"/>
                  <a:tab pos="3568700" algn="l"/>
                  <a:tab pos="3898900" algn="l"/>
                  <a:tab pos="4216400" algn="l"/>
                  <a:tab pos="4546600" algn="l"/>
                  <a:tab pos="4876800" algn="l"/>
                  <a:tab pos="5194300" algn="l"/>
                  <a:tab pos="5524500" algn="l"/>
                  <a:tab pos="5842000" algn="l"/>
                  <a:tab pos="6172200" algn="l"/>
                  <a:tab pos="6502400" algn="l"/>
                </a:tabLst>
                <a:defRPr b="1" sz="2400">
                  <a:latin typeface="Helvetica"/>
                  <a:ea typeface="Helvetica"/>
                  <a:cs typeface="Helvetica"/>
                  <a:sym typeface="Helvetica"/>
                </a:defRPr>
              </a:lvl1pPr>
            </a:lstStyle>
            <a:p>
              <a:pPr>
                <a:defRPr b="0">
                  <a:solidFill>
                    <a:srgbClr val="000000"/>
                  </a:solidFill>
                  <a:latin typeface="Arial"/>
                  <a:ea typeface="Arial"/>
                  <a:cs typeface="Arial"/>
                  <a:sym typeface="Arial"/>
                </a:defRPr>
              </a:pPr>
              <a:r>
                <a:rPr b="1">
                  <a:solidFill>
                    <a:srgbClr val="FFFFFF"/>
                  </a:solidFill>
                  <a:latin typeface="Helvetica"/>
                  <a:ea typeface="Helvetica"/>
                  <a:cs typeface="Helvetica"/>
                  <a:sym typeface="Helvetica"/>
                </a:rPr>
                <a:t>Expose to the gospel </a:t>
              </a:r>
            </a:p>
          </p:txBody>
        </p:sp>
        <p:sp>
          <p:nvSpPr>
            <p:cNvPr id="362" name="3"/>
            <p:cNvSpPr txBox="1"/>
            <p:nvPr/>
          </p:nvSpPr>
          <p:spPr>
            <a:xfrm>
              <a:off x="106796" y="60076"/>
              <a:ext cx="330025" cy="3457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defTabSz="1300219">
                <a:tabLst>
                  <a:tab pos="317500" algn="l"/>
                  <a:tab pos="647700" algn="l"/>
                  <a:tab pos="965200" algn="l"/>
                  <a:tab pos="1295400" algn="l"/>
                  <a:tab pos="1625600" algn="l"/>
                  <a:tab pos="1943100" algn="l"/>
                  <a:tab pos="2273300" algn="l"/>
                  <a:tab pos="2590800" algn="l"/>
                  <a:tab pos="2921000" algn="l"/>
                  <a:tab pos="3251200" algn="l"/>
                  <a:tab pos="3568700" algn="l"/>
                  <a:tab pos="3898900" algn="l"/>
                  <a:tab pos="4216400" algn="l"/>
                  <a:tab pos="4546600" algn="l"/>
                  <a:tab pos="4876800" algn="l"/>
                  <a:tab pos="5194300" algn="l"/>
                  <a:tab pos="5524500" algn="l"/>
                  <a:tab pos="5842000" algn="l"/>
                  <a:tab pos="6172200" algn="l"/>
                  <a:tab pos="6502400" algn="l"/>
                </a:tabLst>
                <a:defRPr b="1" sz="2400">
                  <a:solidFill>
                    <a:srgbClr val="808080"/>
                  </a:solidFill>
                  <a:latin typeface="Helvetica"/>
                  <a:ea typeface="Helvetica"/>
                  <a:cs typeface="Helvetica"/>
                  <a:sym typeface="Helvetica"/>
                </a:defRPr>
              </a:lvl1pPr>
            </a:lstStyle>
            <a:p>
              <a:pPr>
                <a:defRPr b="0">
                  <a:solidFill>
                    <a:srgbClr val="000000"/>
                  </a:solidFill>
                  <a:latin typeface="Arial"/>
                  <a:ea typeface="Arial"/>
                  <a:cs typeface="Arial"/>
                  <a:sym typeface="Arial"/>
                </a:defRPr>
              </a:pPr>
              <a:r>
                <a:rPr b="1">
                  <a:solidFill>
                    <a:srgbClr val="808080"/>
                  </a:solidFill>
                  <a:latin typeface="Helvetica"/>
                  <a:ea typeface="Helvetica"/>
                  <a:cs typeface="Helvetica"/>
                  <a:sym typeface="Helvetica"/>
                </a:rPr>
                <a:t>3</a:t>
              </a:r>
            </a:p>
          </p:txBody>
        </p:sp>
      </p:grpSp>
      <p:grpSp>
        <p:nvGrpSpPr>
          <p:cNvPr id="368" name="Group"/>
          <p:cNvGrpSpPr/>
          <p:nvPr/>
        </p:nvGrpSpPr>
        <p:grpSpPr>
          <a:xfrm>
            <a:off x="7524677" y="4602471"/>
            <a:ext cx="4600195" cy="546989"/>
            <a:chOff x="0" y="0"/>
            <a:chExt cx="4600194" cy="546987"/>
          </a:xfrm>
        </p:grpSpPr>
        <p:sp>
          <p:nvSpPr>
            <p:cNvPr id="364" name="Shape"/>
            <p:cNvSpPr/>
            <p:nvPr/>
          </p:nvSpPr>
          <p:spPr>
            <a:xfrm>
              <a:off x="0" y="0"/>
              <a:ext cx="4600195" cy="5469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129" y="0"/>
                  </a:moveTo>
                  <a:cubicBezTo>
                    <a:pt x="389" y="0"/>
                    <a:pt x="389" y="0"/>
                    <a:pt x="389" y="0"/>
                  </a:cubicBezTo>
                  <a:cubicBezTo>
                    <a:pt x="172" y="0"/>
                    <a:pt x="0" y="1417"/>
                    <a:pt x="0" y="3252"/>
                  </a:cubicBezTo>
                  <a:cubicBezTo>
                    <a:pt x="0" y="18348"/>
                    <a:pt x="0" y="18348"/>
                    <a:pt x="0" y="18348"/>
                  </a:cubicBezTo>
                  <a:cubicBezTo>
                    <a:pt x="0" y="20153"/>
                    <a:pt x="172" y="21600"/>
                    <a:pt x="389" y="21600"/>
                  </a:cubicBezTo>
                  <a:cubicBezTo>
                    <a:pt x="20129" y="21600"/>
                    <a:pt x="20129" y="21600"/>
                    <a:pt x="20129" y="21600"/>
                  </a:cubicBezTo>
                  <a:cubicBezTo>
                    <a:pt x="21600" y="10800"/>
                    <a:pt x="21600" y="10800"/>
                    <a:pt x="21600" y="10800"/>
                  </a:cubicBezTo>
                  <a:lnTo>
                    <a:pt x="20129" y="0"/>
                  </a:lnTo>
                </a:path>
              </a:pathLst>
            </a:custGeom>
            <a:solidFill>
              <a:srgbClr val="F2A694"/>
            </a:solidFill>
            <a:ln w="12700" cap="flat">
              <a:noFill/>
              <a:miter lim="400000"/>
            </a:ln>
            <a:effectLst/>
          </p:spPr>
          <p:txBody>
            <a:bodyPr wrap="square" lIns="24383" tIns="24383" rIns="24383" bIns="24383" numCol="1" anchor="ctr">
              <a:noAutofit/>
            </a:bodyPr>
            <a:lstStyle/>
            <a:p>
              <a:pPr algn="l" defTabSz="1300219">
                <a:defRPr sz="5000">
                  <a:latin typeface="Calibri"/>
                  <a:ea typeface="Calibri"/>
                  <a:cs typeface="Calibri"/>
                  <a:sym typeface="Calibri"/>
                </a:defRPr>
              </a:pPr>
            </a:p>
          </p:txBody>
        </p:sp>
        <p:sp>
          <p:nvSpPr>
            <p:cNvPr id="365" name="Shape"/>
            <p:cNvSpPr/>
            <p:nvPr/>
          </p:nvSpPr>
          <p:spPr>
            <a:xfrm>
              <a:off x="56736" y="53401"/>
              <a:ext cx="443496" cy="4401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735"/>
                  </a:moveTo>
                  <a:cubicBezTo>
                    <a:pt x="21600" y="19843"/>
                    <a:pt x="19821" y="21600"/>
                    <a:pt x="17731" y="21600"/>
                  </a:cubicBezTo>
                  <a:cubicBezTo>
                    <a:pt x="3997" y="21600"/>
                    <a:pt x="3997" y="21600"/>
                    <a:pt x="3997" y="21600"/>
                  </a:cubicBezTo>
                  <a:cubicBezTo>
                    <a:pt x="1760" y="21600"/>
                    <a:pt x="0" y="19843"/>
                    <a:pt x="0" y="17735"/>
                  </a:cubicBezTo>
                  <a:cubicBezTo>
                    <a:pt x="0" y="3847"/>
                    <a:pt x="0" y="3847"/>
                    <a:pt x="0" y="3847"/>
                  </a:cubicBezTo>
                  <a:cubicBezTo>
                    <a:pt x="0" y="1609"/>
                    <a:pt x="1760" y="0"/>
                    <a:pt x="3997" y="0"/>
                  </a:cubicBezTo>
                  <a:cubicBezTo>
                    <a:pt x="17731" y="0"/>
                    <a:pt x="17731" y="0"/>
                    <a:pt x="17731" y="0"/>
                  </a:cubicBezTo>
                  <a:cubicBezTo>
                    <a:pt x="19821" y="0"/>
                    <a:pt x="21600" y="1609"/>
                    <a:pt x="21600" y="3847"/>
                  </a:cubicBezTo>
                  <a:lnTo>
                    <a:pt x="21600" y="17735"/>
                  </a:lnTo>
                </a:path>
              </a:pathLst>
            </a:custGeom>
            <a:solidFill>
              <a:srgbClr val="FFFFFF"/>
            </a:solidFill>
            <a:ln w="12700" cap="flat">
              <a:noFill/>
              <a:miter lim="400000"/>
            </a:ln>
            <a:effectLst/>
          </p:spPr>
          <p:txBody>
            <a:bodyPr wrap="square" lIns="24383" tIns="24383" rIns="24383" bIns="24383" numCol="1" anchor="ctr">
              <a:noAutofit/>
            </a:bodyPr>
            <a:lstStyle/>
            <a:p>
              <a:pPr algn="l" defTabSz="1300219">
                <a:defRPr sz="5000">
                  <a:latin typeface="Calibri"/>
                  <a:ea typeface="Calibri"/>
                  <a:cs typeface="Calibri"/>
                  <a:sym typeface="Calibri"/>
                </a:defRPr>
              </a:pPr>
            </a:p>
          </p:txBody>
        </p:sp>
        <p:sp>
          <p:nvSpPr>
            <p:cNvPr id="366" name="Introduce to Community"/>
            <p:cNvSpPr txBox="1"/>
            <p:nvPr/>
          </p:nvSpPr>
          <p:spPr>
            <a:xfrm>
              <a:off x="769265" y="50064"/>
              <a:ext cx="3525904" cy="3457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defTabSz="1300219">
                <a:tabLst>
                  <a:tab pos="317500" algn="l"/>
                  <a:tab pos="647700" algn="l"/>
                  <a:tab pos="965200" algn="l"/>
                  <a:tab pos="1295400" algn="l"/>
                  <a:tab pos="1625600" algn="l"/>
                  <a:tab pos="1943100" algn="l"/>
                  <a:tab pos="2273300" algn="l"/>
                  <a:tab pos="2590800" algn="l"/>
                  <a:tab pos="2921000" algn="l"/>
                  <a:tab pos="3251200" algn="l"/>
                  <a:tab pos="3568700" algn="l"/>
                  <a:tab pos="3898900" algn="l"/>
                  <a:tab pos="4216400" algn="l"/>
                  <a:tab pos="4546600" algn="l"/>
                  <a:tab pos="4876800" algn="l"/>
                  <a:tab pos="5194300" algn="l"/>
                  <a:tab pos="5524500" algn="l"/>
                  <a:tab pos="5842000" algn="l"/>
                  <a:tab pos="6172200" algn="l"/>
                  <a:tab pos="6502400" algn="l"/>
                </a:tabLst>
                <a:defRPr b="1" sz="2400">
                  <a:latin typeface="Helvetica"/>
                  <a:ea typeface="Helvetica"/>
                  <a:cs typeface="Helvetica"/>
                  <a:sym typeface="Helvetica"/>
                </a:defRPr>
              </a:lvl1pPr>
            </a:lstStyle>
            <a:p>
              <a:pPr>
                <a:defRPr b="0">
                  <a:solidFill>
                    <a:srgbClr val="000000"/>
                  </a:solidFill>
                  <a:latin typeface="Arial"/>
                  <a:ea typeface="Arial"/>
                  <a:cs typeface="Arial"/>
                  <a:sym typeface="Arial"/>
                </a:defRPr>
              </a:pPr>
              <a:r>
                <a:rPr b="1">
                  <a:solidFill>
                    <a:srgbClr val="FFFFFF"/>
                  </a:solidFill>
                  <a:latin typeface="Helvetica"/>
                  <a:ea typeface="Helvetica"/>
                  <a:cs typeface="Helvetica"/>
                  <a:sym typeface="Helvetica"/>
                </a:rPr>
                <a:t>Introduce to Community</a:t>
              </a:r>
            </a:p>
          </p:txBody>
        </p:sp>
        <p:sp>
          <p:nvSpPr>
            <p:cNvPr id="367" name="2"/>
            <p:cNvSpPr txBox="1"/>
            <p:nvPr/>
          </p:nvSpPr>
          <p:spPr>
            <a:xfrm>
              <a:off x="106796" y="61745"/>
              <a:ext cx="330025" cy="3457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defTabSz="1300219">
                <a:tabLst>
                  <a:tab pos="317500" algn="l"/>
                  <a:tab pos="647700" algn="l"/>
                  <a:tab pos="965200" algn="l"/>
                  <a:tab pos="1295400" algn="l"/>
                  <a:tab pos="1625600" algn="l"/>
                  <a:tab pos="1943100" algn="l"/>
                  <a:tab pos="2273300" algn="l"/>
                  <a:tab pos="2590800" algn="l"/>
                  <a:tab pos="2921000" algn="l"/>
                  <a:tab pos="3251200" algn="l"/>
                  <a:tab pos="3568700" algn="l"/>
                  <a:tab pos="3898900" algn="l"/>
                  <a:tab pos="4216400" algn="l"/>
                  <a:tab pos="4546600" algn="l"/>
                  <a:tab pos="4876800" algn="l"/>
                  <a:tab pos="5194300" algn="l"/>
                  <a:tab pos="5524500" algn="l"/>
                  <a:tab pos="5842000" algn="l"/>
                  <a:tab pos="6172200" algn="l"/>
                  <a:tab pos="6502400" algn="l"/>
                </a:tabLst>
                <a:defRPr b="1" sz="2400">
                  <a:solidFill>
                    <a:srgbClr val="808080"/>
                  </a:solidFill>
                  <a:latin typeface="Helvetica"/>
                  <a:ea typeface="Helvetica"/>
                  <a:cs typeface="Helvetica"/>
                  <a:sym typeface="Helvetica"/>
                </a:defRPr>
              </a:lvl1pPr>
            </a:lstStyle>
            <a:p>
              <a:pPr>
                <a:defRPr b="0">
                  <a:solidFill>
                    <a:srgbClr val="000000"/>
                  </a:solidFill>
                  <a:latin typeface="Arial"/>
                  <a:ea typeface="Arial"/>
                  <a:cs typeface="Arial"/>
                  <a:sym typeface="Arial"/>
                </a:defRPr>
              </a:pPr>
              <a:r>
                <a:rPr b="1">
                  <a:solidFill>
                    <a:srgbClr val="808080"/>
                  </a:solidFill>
                  <a:latin typeface="Helvetica"/>
                  <a:ea typeface="Helvetica"/>
                  <a:cs typeface="Helvetica"/>
                  <a:sym typeface="Helvetica"/>
                </a:rPr>
                <a:t>2</a:t>
              </a:r>
            </a:p>
          </p:txBody>
        </p:sp>
      </p:grpSp>
      <p:grpSp>
        <p:nvGrpSpPr>
          <p:cNvPr id="373" name="Group"/>
          <p:cNvGrpSpPr/>
          <p:nvPr/>
        </p:nvGrpSpPr>
        <p:grpSpPr>
          <a:xfrm>
            <a:off x="7524677" y="5300028"/>
            <a:ext cx="4600195" cy="543652"/>
            <a:chOff x="0" y="0"/>
            <a:chExt cx="4600194" cy="543650"/>
          </a:xfrm>
        </p:grpSpPr>
        <p:sp>
          <p:nvSpPr>
            <p:cNvPr id="369" name="Shape"/>
            <p:cNvSpPr/>
            <p:nvPr/>
          </p:nvSpPr>
          <p:spPr>
            <a:xfrm>
              <a:off x="0" y="0"/>
              <a:ext cx="4600195" cy="5436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129" y="0"/>
                  </a:moveTo>
                  <a:cubicBezTo>
                    <a:pt x="389" y="0"/>
                    <a:pt x="389" y="0"/>
                    <a:pt x="389" y="0"/>
                  </a:cubicBezTo>
                  <a:cubicBezTo>
                    <a:pt x="172" y="0"/>
                    <a:pt x="0" y="1455"/>
                    <a:pt x="0" y="3150"/>
                  </a:cubicBezTo>
                  <a:cubicBezTo>
                    <a:pt x="0" y="18450"/>
                    <a:pt x="0" y="18450"/>
                    <a:pt x="0" y="18450"/>
                  </a:cubicBezTo>
                  <a:cubicBezTo>
                    <a:pt x="0" y="20145"/>
                    <a:pt x="172" y="21600"/>
                    <a:pt x="389" y="21600"/>
                  </a:cubicBezTo>
                  <a:cubicBezTo>
                    <a:pt x="20129" y="21600"/>
                    <a:pt x="20129" y="21600"/>
                    <a:pt x="20129" y="21600"/>
                  </a:cubicBezTo>
                  <a:cubicBezTo>
                    <a:pt x="21600" y="10740"/>
                    <a:pt x="21600" y="10740"/>
                    <a:pt x="21600" y="10740"/>
                  </a:cubicBezTo>
                  <a:lnTo>
                    <a:pt x="20129" y="0"/>
                  </a:lnTo>
                </a:path>
              </a:pathLst>
            </a:custGeom>
            <a:solidFill>
              <a:srgbClr val="1C8EE4"/>
            </a:solidFill>
            <a:ln w="12700" cap="flat">
              <a:noFill/>
              <a:miter lim="400000"/>
            </a:ln>
            <a:effectLst/>
          </p:spPr>
          <p:txBody>
            <a:bodyPr wrap="square" lIns="24383" tIns="24383" rIns="24383" bIns="24383" numCol="1" anchor="ctr">
              <a:noAutofit/>
            </a:bodyPr>
            <a:lstStyle/>
            <a:p>
              <a:pPr algn="l" defTabSz="1300219">
                <a:defRPr sz="5000">
                  <a:latin typeface="Calibri"/>
                  <a:ea typeface="Calibri"/>
                  <a:cs typeface="Calibri"/>
                  <a:sym typeface="Calibri"/>
                </a:defRPr>
              </a:pPr>
            </a:p>
          </p:txBody>
        </p:sp>
        <p:sp>
          <p:nvSpPr>
            <p:cNvPr id="370" name="Shape"/>
            <p:cNvSpPr/>
            <p:nvPr/>
          </p:nvSpPr>
          <p:spPr>
            <a:xfrm>
              <a:off x="56736" y="50064"/>
              <a:ext cx="443496" cy="4435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614"/>
                  </a:moveTo>
                  <a:cubicBezTo>
                    <a:pt x="21600" y="19855"/>
                    <a:pt x="19821" y="21600"/>
                    <a:pt x="17731" y="21600"/>
                  </a:cubicBezTo>
                  <a:cubicBezTo>
                    <a:pt x="3997" y="21600"/>
                    <a:pt x="3997" y="21600"/>
                    <a:pt x="3997" y="21600"/>
                  </a:cubicBezTo>
                  <a:cubicBezTo>
                    <a:pt x="1760" y="21600"/>
                    <a:pt x="0" y="19855"/>
                    <a:pt x="0" y="17614"/>
                  </a:cubicBezTo>
                  <a:cubicBezTo>
                    <a:pt x="0" y="3839"/>
                    <a:pt x="0" y="3839"/>
                    <a:pt x="0" y="3839"/>
                  </a:cubicBezTo>
                  <a:cubicBezTo>
                    <a:pt x="0" y="1745"/>
                    <a:pt x="1760" y="0"/>
                    <a:pt x="3997" y="0"/>
                  </a:cubicBezTo>
                  <a:cubicBezTo>
                    <a:pt x="17731" y="0"/>
                    <a:pt x="17731" y="0"/>
                    <a:pt x="17731" y="0"/>
                  </a:cubicBezTo>
                  <a:cubicBezTo>
                    <a:pt x="19821" y="0"/>
                    <a:pt x="21600" y="1745"/>
                    <a:pt x="21600" y="3839"/>
                  </a:cubicBezTo>
                  <a:lnTo>
                    <a:pt x="21600" y="17614"/>
                  </a:lnTo>
                </a:path>
              </a:pathLst>
            </a:custGeom>
            <a:solidFill>
              <a:srgbClr val="FFFFFF"/>
            </a:solidFill>
            <a:ln w="12700" cap="flat">
              <a:noFill/>
              <a:miter lim="400000"/>
            </a:ln>
            <a:effectLst/>
          </p:spPr>
          <p:txBody>
            <a:bodyPr wrap="square" lIns="24383" tIns="24383" rIns="24383" bIns="24383" numCol="1" anchor="ctr">
              <a:noAutofit/>
            </a:bodyPr>
            <a:lstStyle/>
            <a:p>
              <a:pPr algn="l" defTabSz="1300219">
                <a:defRPr sz="5000">
                  <a:latin typeface="Calibri"/>
                  <a:ea typeface="Calibri"/>
                  <a:cs typeface="Calibri"/>
                  <a:sym typeface="Calibri"/>
                </a:defRPr>
              </a:pPr>
            </a:p>
          </p:txBody>
        </p:sp>
        <p:sp>
          <p:nvSpPr>
            <p:cNvPr id="371" name="Clear Identification"/>
            <p:cNvSpPr txBox="1"/>
            <p:nvPr/>
          </p:nvSpPr>
          <p:spPr>
            <a:xfrm>
              <a:off x="769265" y="63908"/>
              <a:ext cx="3323605" cy="3269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defTabSz="1300219">
                <a:tabLst>
                  <a:tab pos="317500" algn="l"/>
                  <a:tab pos="647700" algn="l"/>
                  <a:tab pos="965200" algn="l"/>
                  <a:tab pos="1295400" algn="l"/>
                  <a:tab pos="1625600" algn="l"/>
                  <a:tab pos="1943100" algn="l"/>
                  <a:tab pos="2273300" algn="l"/>
                  <a:tab pos="2590800" algn="l"/>
                  <a:tab pos="2921000" algn="l"/>
                  <a:tab pos="3251200" algn="l"/>
                  <a:tab pos="3568700" algn="l"/>
                  <a:tab pos="3898900" algn="l"/>
                  <a:tab pos="4216400" algn="l"/>
                  <a:tab pos="4546600" algn="l"/>
                  <a:tab pos="4876800" algn="l"/>
                  <a:tab pos="5194300" algn="l"/>
                  <a:tab pos="5524500" algn="l"/>
                  <a:tab pos="5842000" algn="l"/>
                  <a:tab pos="6172200" algn="l"/>
                  <a:tab pos="6502400" algn="l"/>
                </a:tabLst>
                <a:defRPr b="1" sz="2400">
                  <a:latin typeface="Helvetica"/>
                  <a:ea typeface="Helvetica"/>
                  <a:cs typeface="Helvetica"/>
                  <a:sym typeface="Helvetica"/>
                </a:defRPr>
              </a:lvl1pPr>
            </a:lstStyle>
            <a:p>
              <a:pPr>
                <a:defRPr b="0">
                  <a:solidFill>
                    <a:srgbClr val="000000"/>
                  </a:solidFill>
                  <a:latin typeface="Arial"/>
                  <a:ea typeface="Arial"/>
                  <a:cs typeface="Arial"/>
                  <a:sym typeface="Arial"/>
                </a:defRPr>
              </a:pPr>
              <a:r>
                <a:rPr b="1">
                  <a:solidFill>
                    <a:srgbClr val="FFFFFF"/>
                  </a:solidFill>
                  <a:latin typeface="Helvetica"/>
                  <a:ea typeface="Helvetica"/>
                  <a:cs typeface="Helvetica"/>
                  <a:sym typeface="Helvetica"/>
                </a:rPr>
                <a:t>Clear Identification</a:t>
              </a:r>
            </a:p>
          </p:txBody>
        </p:sp>
        <p:sp>
          <p:nvSpPr>
            <p:cNvPr id="372" name="1"/>
            <p:cNvSpPr txBox="1"/>
            <p:nvPr/>
          </p:nvSpPr>
          <p:spPr>
            <a:xfrm>
              <a:off x="106796" y="60077"/>
              <a:ext cx="330025" cy="3457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defTabSz="1300219">
                <a:tabLst>
                  <a:tab pos="317500" algn="l"/>
                  <a:tab pos="647700" algn="l"/>
                  <a:tab pos="965200" algn="l"/>
                  <a:tab pos="1295400" algn="l"/>
                  <a:tab pos="1625600" algn="l"/>
                  <a:tab pos="1943100" algn="l"/>
                  <a:tab pos="2273300" algn="l"/>
                  <a:tab pos="2590800" algn="l"/>
                  <a:tab pos="2921000" algn="l"/>
                  <a:tab pos="3251200" algn="l"/>
                  <a:tab pos="3568700" algn="l"/>
                  <a:tab pos="3898900" algn="l"/>
                  <a:tab pos="4216400" algn="l"/>
                  <a:tab pos="4546600" algn="l"/>
                  <a:tab pos="4876800" algn="l"/>
                  <a:tab pos="5194300" algn="l"/>
                  <a:tab pos="5524500" algn="l"/>
                  <a:tab pos="5842000" algn="l"/>
                  <a:tab pos="6172200" algn="l"/>
                  <a:tab pos="6502400" algn="l"/>
                </a:tabLst>
                <a:defRPr b="1" sz="2400">
                  <a:solidFill>
                    <a:srgbClr val="808080"/>
                  </a:solidFill>
                  <a:latin typeface="Helvetica"/>
                  <a:ea typeface="Helvetica"/>
                  <a:cs typeface="Helvetica"/>
                  <a:sym typeface="Helvetica"/>
                </a:defRPr>
              </a:lvl1pPr>
            </a:lstStyle>
            <a:p>
              <a:pPr>
                <a:defRPr b="0">
                  <a:solidFill>
                    <a:srgbClr val="000000"/>
                  </a:solidFill>
                  <a:latin typeface="Arial"/>
                  <a:ea typeface="Arial"/>
                  <a:cs typeface="Arial"/>
                  <a:sym typeface="Arial"/>
                </a:defRPr>
              </a:pPr>
              <a:r>
                <a:rPr b="1">
                  <a:solidFill>
                    <a:srgbClr val="808080"/>
                  </a:solidFill>
                  <a:latin typeface="Helvetica"/>
                  <a:ea typeface="Helvetica"/>
                  <a:cs typeface="Helvetica"/>
                  <a:sym typeface="Helvetica"/>
                </a:rPr>
                <a:t>1</a:t>
              </a:r>
            </a:p>
          </p:txBody>
        </p:sp>
      </p:grpSp>
      <p:grpSp>
        <p:nvGrpSpPr>
          <p:cNvPr id="378" name="Group"/>
          <p:cNvGrpSpPr/>
          <p:nvPr/>
        </p:nvGrpSpPr>
        <p:grpSpPr>
          <a:xfrm>
            <a:off x="2317677" y="6593568"/>
            <a:ext cx="4600195" cy="546989"/>
            <a:chOff x="0" y="0"/>
            <a:chExt cx="4600194" cy="546987"/>
          </a:xfrm>
        </p:grpSpPr>
        <p:sp>
          <p:nvSpPr>
            <p:cNvPr id="374" name="Shape"/>
            <p:cNvSpPr/>
            <p:nvPr/>
          </p:nvSpPr>
          <p:spPr>
            <a:xfrm>
              <a:off x="0" y="0"/>
              <a:ext cx="4600195" cy="5469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129" y="0"/>
                  </a:moveTo>
                  <a:cubicBezTo>
                    <a:pt x="389" y="0"/>
                    <a:pt x="389" y="0"/>
                    <a:pt x="389" y="0"/>
                  </a:cubicBezTo>
                  <a:cubicBezTo>
                    <a:pt x="172" y="0"/>
                    <a:pt x="0" y="1416"/>
                    <a:pt x="0" y="3265"/>
                  </a:cubicBezTo>
                  <a:cubicBezTo>
                    <a:pt x="0" y="18335"/>
                    <a:pt x="0" y="18335"/>
                    <a:pt x="0" y="18335"/>
                  </a:cubicBezTo>
                  <a:cubicBezTo>
                    <a:pt x="0" y="20154"/>
                    <a:pt x="172" y="21600"/>
                    <a:pt x="389" y="21600"/>
                  </a:cubicBezTo>
                  <a:cubicBezTo>
                    <a:pt x="20129" y="21600"/>
                    <a:pt x="20129" y="21600"/>
                    <a:pt x="20129" y="21600"/>
                  </a:cubicBezTo>
                  <a:cubicBezTo>
                    <a:pt x="21600" y="10807"/>
                    <a:pt x="21600" y="10807"/>
                    <a:pt x="21600" y="10807"/>
                  </a:cubicBezTo>
                  <a:lnTo>
                    <a:pt x="20129" y="0"/>
                  </a:lnTo>
                </a:path>
              </a:pathLst>
            </a:custGeom>
            <a:solidFill>
              <a:srgbClr val="73446C"/>
            </a:solidFill>
            <a:ln w="12700" cap="flat">
              <a:noFill/>
              <a:miter lim="400000"/>
            </a:ln>
            <a:effectLst/>
          </p:spPr>
          <p:txBody>
            <a:bodyPr wrap="square" lIns="24383" tIns="24383" rIns="24383" bIns="24383" numCol="1" anchor="ctr">
              <a:noAutofit/>
            </a:bodyPr>
            <a:lstStyle/>
            <a:p>
              <a:pPr algn="l" defTabSz="1300219">
                <a:defRPr sz="5000">
                  <a:latin typeface="Calibri"/>
                  <a:ea typeface="Calibri"/>
                  <a:cs typeface="Calibri"/>
                  <a:sym typeface="Calibri"/>
                </a:defRPr>
              </a:pPr>
            </a:p>
          </p:txBody>
        </p:sp>
        <p:sp>
          <p:nvSpPr>
            <p:cNvPr id="375" name="Shape"/>
            <p:cNvSpPr/>
            <p:nvPr/>
          </p:nvSpPr>
          <p:spPr>
            <a:xfrm>
              <a:off x="56736" y="50064"/>
              <a:ext cx="443496" cy="4435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768"/>
                  </a:moveTo>
                  <a:cubicBezTo>
                    <a:pt x="21600" y="19840"/>
                    <a:pt x="19821" y="21600"/>
                    <a:pt x="17731" y="21600"/>
                  </a:cubicBezTo>
                  <a:cubicBezTo>
                    <a:pt x="3997" y="21600"/>
                    <a:pt x="3997" y="21600"/>
                    <a:pt x="3997" y="21600"/>
                  </a:cubicBezTo>
                  <a:cubicBezTo>
                    <a:pt x="1760" y="21600"/>
                    <a:pt x="0" y="19840"/>
                    <a:pt x="0" y="17768"/>
                  </a:cubicBezTo>
                  <a:cubicBezTo>
                    <a:pt x="0" y="3997"/>
                    <a:pt x="0" y="3997"/>
                    <a:pt x="0" y="3997"/>
                  </a:cubicBezTo>
                  <a:cubicBezTo>
                    <a:pt x="0" y="1760"/>
                    <a:pt x="1760" y="0"/>
                    <a:pt x="3997" y="0"/>
                  </a:cubicBezTo>
                  <a:cubicBezTo>
                    <a:pt x="17731" y="0"/>
                    <a:pt x="17731" y="0"/>
                    <a:pt x="17731" y="0"/>
                  </a:cubicBezTo>
                  <a:cubicBezTo>
                    <a:pt x="19821" y="0"/>
                    <a:pt x="21600" y="1760"/>
                    <a:pt x="21600" y="3997"/>
                  </a:cubicBezTo>
                  <a:lnTo>
                    <a:pt x="21600" y="17768"/>
                  </a:lnTo>
                </a:path>
              </a:pathLst>
            </a:custGeom>
            <a:solidFill>
              <a:srgbClr val="FFFFFF"/>
            </a:solidFill>
            <a:ln w="12700" cap="flat">
              <a:noFill/>
              <a:miter lim="400000"/>
            </a:ln>
            <a:effectLst/>
          </p:spPr>
          <p:txBody>
            <a:bodyPr wrap="square" lIns="24383" tIns="24383" rIns="24383" bIns="24383" numCol="1" anchor="ctr">
              <a:noAutofit/>
            </a:bodyPr>
            <a:lstStyle/>
            <a:p>
              <a:pPr algn="l" defTabSz="1300219">
                <a:defRPr sz="5000">
                  <a:latin typeface="Calibri"/>
                  <a:ea typeface="Calibri"/>
                  <a:cs typeface="Calibri"/>
                  <a:sym typeface="Calibri"/>
                </a:defRPr>
              </a:pPr>
            </a:p>
          </p:txBody>
        </p:sp>
        <p:sp>
          <p:nvSpPr>
            <p:cNvPr id="376" name="Friend"/>
            <p:cNvSpPr txBox="1"/>
            <p:nvPr/>
          </p:nvSpPr>
          <p:spPr>
            <a:xfrm>
              <a:off x="769265" y="50064"/>
              <a:ext cx="1838896" cy="3457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defTabSz="1300219">
                <a:tabLst>
                  <a:tab pos="317500" algn="l"/>
                  <a:tab pos="647700" algn="l"/>
                  <a:tab pos="965200" algn="l"/>
                  <a:tab pos="1295400" algn="l"/>
                  <a:tab pos="1625600" algn="l"/>
                  <a:tab pos="1943100" algn="l"/>
                  <a:tab pos="2273300" algn="l"/>
                  <a:tab pos="2590800" algn="l"/>
                  <a:tab pos="2921000" algn="l"/>
                  <a:tab pos="3251200" algn="l"/>
                  <a:tab pos="3568700" algn="l"/>
                  <a:tab pos="3898900" algn="l"/>
                  <a:tab pos="4216400" algn="l"/>
                  <a:tab pos="4546600" algn="l"/>
                  <a:tab pos="4876800" algn="l"/>
                  <a:tab pos="5194300" algn="l"/>
                  <a:tab pos="5524500" algn="l"/>
                  <a:tab pos="5842000" algn="l"/>
                  <a:tab pos="6172200" algn="l"/>
                  <a:tab pos="6502400" algn="l"/>
                </a:tabLst>
                <a:defRPr b="1" sz="2400">
                  <a:latin typeface="Helvetica"/>
                  <a:ea typeface="Helvetica"/>
                  <a:cs typeface="Helvetica"/>
                  <a:sym typeface="Helvetica"/>
                </a:defRPr>
              </a:lvl1pPr>
            </a:lstStyle>
            <a:p>
              <a:pPr>
                <a:defRPr b="0">
                  <a:solidFill>
                    <a:srgbClr val="000000"/>
                  </a:solidFill>
                  <a:latin typeface="Arial"/>
                  <a:ea typeface="Arial"/>
                  <a:cs typeface="Arial"/>
                  <a:sym typeface="Arial"/>
                </a:defRPr>
              </a:pPr>
              <a:r>
                <a:rPr b="1">
                  <a:solidFill>
                    <a:srgbClr val="FFFFFF"/>
                  </a:solidFill>
                  <a:latin typeface="Helvetica"/>
                  <a:ea typeface="Helvetica"/>
                  <a:cs typeface="Helvetica"/>
                  <a:sym typeface="Helvetica"/>
                </a:rPr>
                <a:t>Friend</a:t>
              </a:r>
            </a:p>
          </p:txBody>
        </p:sp>
        <p:sp>
          <p:nvSpPr>
            <p:cNvPr id="377" name="4"/>
            <p:cNvSpPr txBox="1"/>
            <p:nvPr/>
          </p:nvSpPr>
          <p:spPr>
            <a:xfrm>
              <a:off x="106796" y="61745"/>
              <a:ext cx="330025" cy="3457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defTabSz="1300219">
                <a:tabLst>
                  <a:tab pos="317500" algn="l"/>
                  <a:tab pos="647700" algn="l"/>
                  <a:tab pos="965200" algn="l"/>
                  <a:tab pos="1295400" algn="l"/>
                  <a:tab pos="1625600" algn="l"/>
                  <a:tab pos="1943100" algn="l"/>
                  <a:tab pos="2273300" algn="l"/>
                  <a:tab pos="2590800" algn="l"/>
                  <a:tab pos="2921000" algn="l"/>
                  <a:tab pos="3251200" algn="l"/>
                  <a:tab pos="3568700" algn="l"/>
                  <a:tab pos="3898900" algn="l"/>
                  <a:tab pos="4216400" algn="l"/>
                  <a:tab pos="4546600" algn="l"/>
                  <a:tab pos="4876800" algn="l"/>
                  <a:tab pos="5194300" algn="l"/>
                  <a:tab pos="5524500" algn="l"/>
                  <a:tab pos="5842000" algn="l"/>
                  <a:tab pos="6172200" algn="l"/>
                  <a:tab pos="6502400" algn="l"/>
                </a:tabLst>
                <a:defRPr b="1" sz="2400">
                  <a:solidFill>
                    <a:srgbClr val="808080"/>
                  </a:solidFill>
                  <a:latin typeface="Helvetica"/>
                  <a:ea typeface="Helvetica"/>
                  <a:cs typeface="Helvetica"/>
                  <a:sym typeface="Helvetica"/>
                </a:defRPr>
              </a:lvl1pPr>
            </a:lstStyle>
            <a:p>
              <a:pPr>
                <a:defRPr b="0">
                  <a:solidFill>
                    <a:srgbClr val="000000"/>
                  </a:solidFill>
                  <a:latin typeface="Arial"/>
                  <a:ea typeface="Arial"/>
                  <a:cs typeface="Arial"/>
                  <a:sym typeface="Arial"/>
                </a:defRPr>
              </a:pPr>
              <a:r>
                <a:rPr b="1">
                  <a:solidFill>
                    <a:srgbClr val="808080"/>
                  </a:solidFill>
                  <a:latin typeface="Helvetica"/>
                  <a:ea typeface="Helvetica"/>
                  <a:cs typeface="Helvetica"/>
                  <a:sym typeface="Helvetica"/>
                </a:rPr>
                <a:t>4</a:t>
              </a:r>
            </a:p>
          </p:txBody>
        </p:sp>
      </p:grpSp>
      <p:grpSp>
        <p:nvGrpSpPr>
          <p:cNvPr id="383" name="Group"/>
          <p:cNvGrpSpPr/>
          <p:nvPr/>
        </p:nvGrpSpPr>
        <p:grpSpPr>
          <a:xfrm>
            <a:off x="2317677" y="7291125"/>
            <a:ext cx="4600195" cy="543651"/>
            <a:chOff x="0" y="0"/>
            <a:chExt cx="4600194" cy="543650"/>
          </a:xfrm>
        </p:grpSpPr>
        <p:sp>
          <p:nvSpPr>
            <p:cNvPr id="379" name="Shape"/>
            <p:cNvSpPr/>
            <p:nvPr/>
          </p:nvSpPr>
          <p:spPr>
            <a:xfrm>
              <a:off x="0" y="0"/>
              <a:ext cx="4600195" cy="5436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129" y="0"/>
                  </a:moveTo>
                  <a:cubicBezTo>
                    <a:pt x="389" y="0"/>
                    <a:pt x="389" y="0"/>
                    <a:pt x="389" y="0"/>
                  </a:cubicBezTo>
                  <a:cubicBezTo>
                    <a:pt x="172" y="0"/>
                    <a:pt x="0" y="1455"/>
                    <a:pt x="0" y="3150"/>
                  </a:cubicBezTo>
                  <a:cubicBezTo>
                    <a:pt x="0" y="18450"/>
                    <a:pt x="0" y="18450"/>
                    <a:pt x="0" y="18450"/>
                  </a:cubicBezTo>
                  <a:cubicBezTo>
                    <a:pt x="0" y="20145"/>
                    <a:pt x="172" y="21600"/>
                    <a:pt x="389" y="21600"/>
                  </a:cubicBezTo>
                  <a:cubicBezTo>
                    <a:pt x="20129" y="21600"/>
                    <a:pt x="20129" y="21600"/>
                    <a:pt x="20129" y="21600"/>
                  </a:cubicBezTo>
                  <a:cubicBezTo>
                    <a:pt x="21600" y="10740"/>
                    <a:pt x="21600" y="10740"/>
                    <a:pt x="21600" y="10740"/>
                  </a:cubicBezTo>
                  <a:lnTo>
                    <a:pt x="20129" y="0"/>
                  </a:lnTo>
                </a:path>
              </a:pathLst>
            </a:custGeom>
            <a:solidFill>
              <a:srgbClr val="A5CA36"/>
            </a:solidFill>
            <a:ln w="12700" cap="flat">
              <a:noFill/>
              <a:miter lim="400000"/>
            </a:ln>
            <a:effectLst/>
          </p:spPr>
          <p:txBody>
            <a:bodyPr wrap="square" lIns="24383" tIns="24383" rIns="24383" bIns="24383" numCol="1" anchor="ctr">
              <a:noAutofit/>
            </a:bodyPr>
            <a:lstStyle/>
            <a:p>
              <a:pPr algn="l" defTabSz="1300219">
                <a:defRPr sz="5000">
                  <a:latin typeface="Calibri"/>
                  <a:ea typeface="Calibri"/>
                  <a:cs typeface="Calibri"/>
                  <a:sym typeface="Calibri"/>
                </a:defRPr>
              </a:pPr>
            </a:p>
          </p:txBody>
        </p:sp>
        <p:sp>
          <p:nvSpPr>
            <p:cNvPr id="380" name="Shape"/>
            <p:cNvSpPr/>
            <p:nvPr/>
          </p:nvSpPr>
          <p:spPr>
            <a:xfrm>
              <a:off x="56736" y="48395"/>
              <a:ext cx="443496" cy="4435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614"/>
                  </a:moveTo>
                  <a:cubicBezTo>
                    <a:pt x="21600" y="19855"/>
                    <a:pt x="19821" y="21600"/>
                    <a:pt x="17731" y="21600"/>
                  </a:cubicBezTo>
                  <a:cubicBezTo>
                    <a:pt x="3997" y="21600"/>
                    <a:pt x="3997" y="21600"/>
                    <a:pt x="3997" y="21600"/>
                  </a:cubicBezTo>
                  <a:cubicBezTo>
                    <a:pt x="1760" y="21600"/>
                    <a:pt x="0" y="19855"/>
                    <a:pt x="0" y="17614"/>
                  </a:cubicBezTo>
                  <a:cubicBezTo>
                    <a:pt x="0" y="3820"/>
                    <a:pt x="0" y="3820"/>
                    <a:pt x="0" y="3820"/>
                  </a:cubicBezTo>
                  <a:cubicBezTo>
                    <a:pt x="0" y="1745"/>
                    <a:pt x="1760" y="0"/>
                    <a:pt x="3997" y="0"/>
                  </a:cubicBezTo>
                  <a:cubicBezTo>
                    <a:pt x="17731" y="0"/>
                    <a:pt x="17731" y="0"/>
                    <a:pt x="17731" y="0"/>
                  </a:cubicBezTo>
                  <a:cubicBezTo>
                    <a:pt x="19821" y="0"/>
                    <a:pt x="21600" y="1745"/>
                    <a:pt x="21600" y="3820"/>
                  </a:cubicBezTo>
                  <a:lnTo>
                    <a:pt x="21600" y="17614"/>
                  </a:lnTo>
                </a:path>
              </a:pathLst>
            </a:custGeom>
            <a:solidFill>
              <a:srgbClr val="FFFFFF"/>
            </a:solidFill>
            <a:ln w="12700" cap="flat">
              <a:noFill/>
              <a:miter lim="400000"/>
            </a:ln>
            <a:effectLst/>
          </p:spPr>
          <p:txBody>
            <a:bodyPr wrap="square" lIns="24383" tIns="24383" rIns="24383" bIns="24383" numCol="1" anchor="ctr">
              <a:noAutofit/>
            </a:bodyPr>
            <a:lstStyle/>
            <a:p>
              <a:pPr algn="l" defTabSz="1300219">
                <a:defRPr sz="5000">
                  <a:latin typeface="Calibri"/>
                  <a:ea typeface="Calibri"/>
                  <a:cs typeface="Calibri"/>
                  <a:sym typeface="Calibri"/>
                </a:defRPr>
              </a:pPr>
            </a:p>
          </p:txBody>
        </p:sp>
        <p:sp>
          <p:nvSpPr>
            <p:cNvPr id="381" name="Serve"/>
            <p:cNvSpPr txBox="1"/>
            <p:nvPr/>
          </p:nvSpPr>
          <p:spPr>
            <a:xfrm>
              <a:off x="769265" y="45058"/>
              <a:ext cx="1838896" cy="3457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defTabSz="1300219">
                <a:tabLst>
                  <a:tab pos="317500" algn="l"/>
                  <a:tab pos="647700" algn="l"/>
                  <a:tab pos="965200" algn="l"/>
                  <a:tab pos="1295400" algn="l"/>
                  <a:tab pos="1625600" algn="l"/>
                  <a:tab pos="1943100" algn="l"/>
                  <a:tab pos="2273300" algn="l"/>
                  <a:tab pos="2590800" algn="l"/>
                  <a:tab pos="2921000" algn="l"/>
                  <a:tab pos="3251200" algn="l"/>
                  <a:tab pos="3568700" algn="l"/>
                  <a:tab pos="3898900" algn="l"/>
                  <a:tab pos="4216400" algn="l"/>
                  <a:tab pos="4546600" algn="l"/>
                  <a:tab pos="4876800" algn="l"/>
                  <a:tab pos="5194300" algn="l"/>
                  <a:tab pos="5524500" algn="l"/>
                  <a:tab pos="5842000" algn="l"/>
                  <a:tab pos="6172200" algn="l"/>
                  <a:tab pos="6502400" algn="l"/>
                </a:tabLst>
                <a:defRPr b="1" sz="2400">
                  <a:latin typeface="Helvetica"/>
                  <a:ea typeface="Helvetica"/>
                  <a:cs typeface="Helvetica"/>
                  <a:sym typeface="Helvetica"/>
                </a:defRPr>
              </a:lvl1pPr>
            </a:lstStyle>
            <a:p>
              <a:pPr>
                <a:defRPr b="0">
                  <a:solidFill>
                    <a:srgbClr val="000000"/>
                  </a:solidFill>
                  <a:latin typeface="Arial"/>
                  <a:ea typeface="Arial"/>
                  <a:cs typeface="Arial"/>
                  <a:sym typeface="Arial"/>
                </a:defRPr>
              </a:pPr>
              <a:r>
                <a:rPr b="1">
                  <a:solidFill>
                    <a:srgbClr val="FFFFFF"/>
                  </a:solidFill>
                  <a:latin typeface="Helvetica"/>
                  <a:ea typeface="Helvetica"/>
                  <a:cs typeface="Helvetica"/>
                  <a:sym typeface="Helvetica"/>
                </a:rPr>
                <a:t>Serve</a:t>
              </a:r>
            </a:p>
          </p:txBody>
        </p:sp>
        <p:sp>
          <p:nvSpPr>
            <p:cNvPr id="382" name="3"/>
            <p:cNvSpPr txBox="1"/>
            <p:nvPr/>
          </p:nvSpPr>
          <p:spPr>
            <a:xfrm>
              <a:off x="106796" y="60076"/>
              <a:ext cx="330025" cy="3457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defTabSz="1300219">
                <a:tabLst>
                  <a:tab pos="317500" algn="l"/>
                  <a:tab pos="647700" algn="l"/>
                  <a:tab pos="965200" algn="l"/>
                  <a:tab pos="1295400" algn="l"/>
                  <a:tab pos="1625600" algn="l"/>
                  <a:tab pos="1943100" algn="l"/>
                  <a:tab pos="2273300" algn="l"/>
                  <a:tab pos="2590800" algn="l"/>
                  <a:tab pos="2921000" algn="l"/>
                  <a:tab pos="3251200" algn="l"/>
                  <a:tab pos="3568700" algn="l"/>
                  <a:tab pos="3898900" algn="l"/>
                  <a:tab pos="4216400" algn="l"/>
                  <a:tab pos="4546600" algn="l"/>
                  <a:tab pos="4876800" algn="l"/>
                  <a:tab pos="5194300" algn="l"/>
                  <a:tab pos="5524500" algn="l"/>
                  <a:tab pos="5842000" algn="l"/>
                  <a:tab pos="6172200" algn="l"/>
                  <a:tab pos="6502400" algn="l"/>
                </a:tabLst>
                <a:defRPr b="1" sz="2400">
                  <a:solidFill>
                    <a:srgbClr val="808080"/>
                  </a:solidFill>
                  <a:latin typeface="Helvetica"/>
                  <a:ea typeface="Helvetica"/>
                  <a:cs typeface="Helvetica"/>
                  <a:sym typeface="Helvetica"/>
                </a:defRPr>
              </a:lvl1pPr>
            </a:lstStyle>
            <a:p>
              <a:pPr>
                <a:defRPr b="0">
                  <a:solidFill>
                    <a:srgbClr val="000000"/>
                  </a:solidFill>
                  <a:latin typeface="Arial"/>
                  <a:ea typeface="Arial"/>
                  <a:cs typeface="Arial"/>
                  <a:sym typeface="Arial"/>
                </a:defRPr>
              </a:pPr>
              <a:r>
                <a:rPr b="1">
                  <a:solidFill>
                    <a:srgbClr val="808080"/>
                  </a:solidFill>
                  <a:latin typeface="Helvetica"/>
                  <a:ea typeface="Helvetica"/>
                  <a:cs typeface="Helvetica"/>
                  <a:sym typeface="Helvetica"/>
                </a:rPr>
                <a:t>3</a:t>
              </a:r>
            </a:p>
          </p:txBody>
        </p:sp>
      </p:grpSp>
      <p:grpSp>
        <p:nvGrpSpPr>
          <p:cNvPr id="388" name="Group"/>
          <p:cNvGrpSpPr/>
          <p:nvPr/>
        </p:nvGrpSpPr>
        <p:grpSpPr>
          <a:xfrm>
            <a:off x="2317677" y="7983677"/>
            <a:ext cx="4600195" cy="546988"/>
            <a:chOff x="0" y="0"/>
            <a:chExt cx="4600194" cy="546987"/>
          </a:xfrm>
        </p:grpSpPr>
        <p:sp>
          <p:nvSpPr>
            <p:cNvPr id="384" name="Shape"/>
            <p:cNvSpPr/>
            <p:nvPr/>
          </p:nvSpPr>
          <p:spPr>
            <a:xfrm>
              <a:off x="0" y="0"/>
              <a:ext cx="4600195" cy="5469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129" y="0"/>
                  </a:moveTo>
                  <a:cubicBezTo>
                    <a:pt x="389" y="0"/>
                    <a:pt x="389" y="0"/>
                    <a:pt x="389" y="0"/>
                  </a:cubicBezTo>
                  <a:cubicBezTo>
                    <a:pt x="172" y="0"/>
                    <a:pt x="0" y="1417"/>
                    <a:pt x="0" y="3267"/>
                  </a:cubicBezTo>
                  <a:cubicBezTo>
                    <a:pt x="0" y="18348"/>
                    <a:pt x="0" y="18348"/>
                    <a:pt x="0" y="18348"/>
                  </a:cubicBezTo>
                  <a:cubicBezTo>
                    <a:pt x="0" y="20168"/>
                    <a:pt x="172" y="21600"/>
                    <a:pt x="389" y="21600"/>
                  </a:cubicBezTo>
                  <a:cubicBezTo>
                    <a:pt x="20129" y="21600"/>
                    <a:pt x="20129" y="21600"/>
                    <a:pt x="20129" y="21600"/>
                  </a:cubicBezTo>
                  <a:cubicBezTo>
                    <a:pt x="21600" y="10800"/>
                    <a:pt x="21600" y="10800"/>
                    <a:pt x="21600" y="10800"/>
                  </a:cubicBezTo>
                  <a:lnTo>
                    <a:pt x="20129" y="0"/>
                  </a:lnTo>
                </a:path>
              </a:pathLst>
            </a:custGeom>
            <a:solidFill>
              <a:srgbClr val="C1C7D0"/>
            </a:solidFill>
            <a:ln w="12700" cap="flat">
              <a:noFill/>
              <a:miter lim="400000"/>
            </a:ln>
            <a:effectLst/>
          </p:spPr>
          <p:txBody>
            <a:bodyPr wrap="square" lIns="24383" tIns="24383" rIns="24383" bIns="24383" numCol="1" anchor="ctr">
              <a:noAutofit/>
            </a:bodyPr>
            <a:lstStyle/>
            <a:p>
              <a:pPr algn="l" defTabSz="1300219">
                <a:defRPr sz="5000">
                  <a:latin typeface="Calibri"/>
                  <a:ea typeface="Calibri"/>
                  <a:cs typeface="Calibri"/>
                  <a:sym typeface="Calibri"/>
                </a:defRPr>
              </a:pPr>
            </a:p>
          </p:txBody>
        </p:sp>
        <p:sp>
          <p:nvSpPr>
            <p:cNvPr id="385" name="Shape"/>
            <p:cNvSpPr/>
            <p:nvPr/>
          </p:nvSpPr>
          <p:spPr>
            <a:xfrm>
              <a:off x="56736" y="48394"/>
              <a:ext cx="443496" cy="4435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786"/>
                  </a:moveTo>
                  <a:cubicBezTo>
                    <a:pt x="21600" y="19858"/>
                    <a:pt x="19821" y="21600"/>
                    <a:pt x="17731" y="21600"/>
                  </a:cubicBezTo>
                  <a:cubicBezTo>
                    <a:pt x="3997" y="21600"/>
                    <a:pt x="3997" y="21600"/>
                    <a:pt x="3997" y="21600"/>
                  </a:cubicBezTo>
                  <a:cubicBezTo>
                    <a:pt x="1760" y="21600"/>
                    <a:pt x="0" y="19858"/>
                    <a:pt x="0" y="17786"/>
                  </a:cubicBezTo>
                  <a:cubicBezTo>
                    <a:pt x="0" y="4016"/>
                    <a:pt x="0" y="4016"/>
                    <a:pt x="0" y="4016"/>
                  </a:cubicBezTo>
                  <a:cubicBezTo>
                    <a:pt x="0" y="1779"/>
                    <a:pt x="1760" y="0"/>
                    <a:pt x="3997" y="0"/>
                  </a:cubicBezTo>
                  <a:cubicBezTo>
                    <a:pt x="17731" y="0"/>
                    <a:pt x="17731" y="0"/>
                    <a:pt x="17731" y="0"/>
                  </a:cubicBezTo>
                  <a:cubicBezTo>
                    <a:pt x="19821" y="0"/>
                    <a:pt x="21600" y="1779"/>
                    <a:pt x="21600" y="4016"/>
                  </a:cubicBezTo>
                  <a:lnTo>
                    <a:pt x="21600" y="17786"/>
                  </a:lnTo>
                </a:path>
              </a:pathLst>
            </a:custGeom>
            <a:solidFill>
              <a:srgbClr val="FFFFFF"/>
            </a:solidFill>
            <a:ln w="12700" cap="flat">
              <a:noFill/>
              <a:miter lim="400000"/>
            </a:ln>
            <a:effectLst/>
          </p:spPr>
          <p:txBody>
            <a:bodyPr wrap="square" lIns="24383" tIns="24383" rIns="24383" bIns="24383" numCol="1" anchor="ctr">
              <a:noAutofit/>
            </a:bodyPr>
            <a:lstStyle/>
            <a:p>
              <a:pPr algn="l" defTabSz="1300219">
                <a:defRPr sz="5000">
                  <a:latin typeface="Calibri"/>
                  <a:ea typeface="Calibri"/>
                  <a:cs typeface="Calibri"/>
                  <a:sym typeface="Calibri"/>
                </a:defRPr>
              </a:pPr>
            </a:p>
          </p:txBody>
        </p:sp>
        <p:sp>
          <p:nvSpPr>
            <p:cNvPr id="386" name="Better Acquainted"/>
            <p:cNvSpPr txBox="1"/>
            <p:nvPr/>
          </p:nvSpPr>
          <p:spPr>
            <a:xfrm>
              <a:off x="769265" y="77782"/>
              <a:ext cx="2729185" cy="3147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defTabSz="1300219">
                <a:tabLst>
                  <a:tab pos="317500" algn="l"/>
                  <a:tab pos="647700" algn="l"/>
                  <a:tab pos="965200" algn="l"/>
                  <a:tab pos="1295400" algn="l"/>
                  <a:tab pos="1625600" algn="l"/>
                  <a:tab pos="1943100" algn="l"/>
                  <a:tab pos="2273300" algn="l"/>
                  <a:tab pos="2590800" algn="l"/>
                  <a:tab pos="2921000" algn="l"/>
                  <a:tab pos="3251200" algn="l"/>
                  <a:tab pos="3568700" algn="l"/>
                  <a:tab pos="3898900" algn="l"/>
                  <a:tab pos="4216400" algn="l"/>
                  <a:tab pos="4546600" algn="l"/>
                  <a:tab pos="4876800" algn="l"/>
                  <a:tab pos="5194300" algn="l"/>
                  <a:tab pos="5524500" algn="l"/>
                  <a:tab pos="5842000" algn="l"/>
                  <a:tab pos="6172200" algn="l"/>
                  <a:tab pos="6502400" algn="l"/>
                </a:tabLst>
                <a:defRPr b="1" sz="2400">
                  <a:latin typeface="Helvetica"/>
                  <a:ea typeface="Helvetica"/>
                  <a:cs typeface="Helvetica"/>
                  <a:sym typeface="Helvetica"/>
                </a:defRPr>
              </a:lvl1pPr>
            </a:lstStyle>
            <a:p>
              <a:pPr>
                <a:defRPr b="0">
                  <a:solidFill>
                    <a:srgbClr val="000000"/>
                  </a:solidFill>
                  <a:latin typeface="Arial"/>
                  <a:ea typeface="Arial"/>
                  <a:cs typeface="Arial"/>
                  <a:sym typeface="Arial"/>
                </a:defRPr>
              </a:pPr>
              <a:r>
                <a:rPr b="1">
                  <a:solidFill>
                    <a:srgbClr val="FFFFFF"/>
                  </a:solidFill>
                  <a:latin typeface="Helvetica"/>
                  <a:ea typeface="Helvetica"/>
                  <a:cs typeface="Helvetica"/>
                  <a:sym typeface="Helvetica"/>
                </a:rPr>
                <a:t>Better Acquainted</a:t>
              </a:r>
            </a:p>
          </p:txBody>
        </p:sp>
        <p:sp>
          <p:nvSpPr>
            <p:cNvPr id="387" name="2"/>
            <p:cNvSpPr txBox="1"/>
            <p:nvPr/>
          </p:nvSpPr>
          <p:spPr>
            <a:xfrm>
              <a:off x="106796" y="61745"/>
              <a:ext cx="330025" cy="3457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defTabSz="1300219">
                <a:tabLst>
                  <a:tab pos="317500" algn="l"/>
                  <a:tab pos="647700" algn="l"/>
                  <a:tab pos="965200" algn="l"/>
                  <a:tab pos="1295400" algn="l"/>
                  <a:tab pos="1625600" algn="l"/>
                  <a:tab pos="1943100" algn="l"/>
                  <a:tab pos="2273300" algn="l"/>
                  <a:tab pos="2590800" algn="l"/>
                  <a:tab pos="2921000" algn="l"/>
                  <a:tab pos="3251200" algn="l"/>
                  <a:tab pos="3568700" algn="l"/>
                  <a:tab pos="3898900" algn="l"/>
                  <a:tab pos="4216400" algn="l"/>
                  <a:tab pos="4546600" algn="l"/>
                  <a:tab pos="4876800" algn="l"/>
                  <a:tab pos="5194300" algn="l"/>
                  <a:tab pos="5524500" algn="l"/>
                  <a:tab pos="5842000" algn="l"/>
                  <a:tab pos="6172200" algn="l"/>
                  <a:tab pos="6502400" algn="l"/>
                </a:tabLst>
                <a:defRPr b="1" sz="2400">
                  <a:solidFill>
                    <a:srgbClr val="808080"/>
                  </a:solidFill>
                  <a:latin typeface="Helvetica"/>
                  <a:ea typeface="Helvetica"/>
                  <a:cs typeface="Helvetica"/>
                  <a:sym typeface="Helvetica"/>
                </a:defRPr>
              </a:lvl1pPr>
            </a:lstStyle>
            <a:p>
              <a:pPr>
                <a:defRPr b="0">
                  <a:solidFill>
                    <a:srgbClr val="000000"/>
                  </a:solidFill>
                  <a:latin typeface="Arial"/>
                  <a:ea typeface="Arial"/>
                  <a:cs typeface="Arial"/>
                  <a:sym typeface="Arial"/>
                </a:defRPr>
              </a:pPr>
              <a:r>
                <a:rPr b="1">
                  <a:solidFill>
                    <a:srgbClr val="808080"/>
                  </a:solidFill>
                  <a:latin typeface="Helvetica"/>
                  <a:ea typeface="Helvetica"/>
                  <a:cs typeface="Helvetica"/>
                  <a:sym typeface="Helvetica"/>
                </a:rPr>
                <a:t>2</a:t>
              </a:r>
            </a:p>
          </p:txBody>
        </p:sp>
      </p:grpSp>
      <p:grpSp>
        <p:nvGrpSpPr>
          <p:cNvPr id="393" name="Group"/>
          <p:cNvGrpSpPr/>
          <p:nvPr/>
        </p:nvGrpSpPr>
        <p:grpSpPr>
          <a:xfrm>
            <a:off x="2317677" y="8676227"/>
            <a:ext cx="4600195" cy="546989"/>
            <a:chOff x="0" y="0"/>
            <a:chExt cx="4600194" cy="546987"/>
          </a:xfrm>
        </p:grpSpPr>
        <p:sp>
          <p:nvSpPr>
            <p:cNvPr id="389" name="Shape"/>
            <p:cNvSpPr/>
            <p:nvPr/>
          </p:nvSpPr>
          <p:spPr>
            <a:xfrm>
              <a:off x="0" y="0"/>
              <a:ext cx="4600195" cy="5469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129" y="0"/>
                  </a:moveTo>
                  <a:cubicBezTo>
                    <a:pt x="389" y="0"/>
                    <a:pt x="389" y="0"/>
                    <a:pt x="389" y="0"/>
                  </a:cubicBezTo>
                  <a:cubicBezTo>
                    <a:pt x="172" y="0"/>
                    <a:pt x="0" y="1417"/>
                    <a:pt x="0" y="3267"/>
                  </a:cubicBezTo>
                  <a:cubicBezTo>
                    <a:pt x="0" y="18348"/>
                    <a:pt x="0" y="18348"/>
                    <a:pt x="0" y="18348"/>
                  </a:cubicBezTo>
                  <a:cubicBezTo>
                    <a:pt x="0" y="20168"/>
                    <a:pt x="172" y="21600"/>
                    <a:pt x="389" y="21600"/>
                  </a:cubicBezTo>
                  <a:cubicBezTo>
                    <a:pt x="20129" y="21600"/>
                    <a:pt x="20129" y="21600"/>
                    <a:pt x="20129" y="21600"/>
                  </a:cubicBezTo>
                  <a:cubicBezTo>
                    <a:pt x="21600" y="10800"/>
                    <a:pt x="21600" y="10800"/>
                    <a:pt x="21600" y="10800"/>
                  </a:cubicBezTo>
                  <a:lnTo>
                    <a:pt x="20129" y="0"/>
                  </a:lnTo>
                </a:path>
              </a:pathLst>
            </a:custGeom>
            <a:solidFill>
              <a:srgbClr val="FCC725"/>
            </a:solidFill>
            <a:ln w="12700" cap="flat">
              <a:noFill/>
              <a:miter lim="400000"/>
            </a:ln>
            <a:effectLst/>
          </p:spPr>
          <p:txBody>
            <a:bodyPr wrap="square" lIns="24383" tIns="24383" rIns="24383" bIns="24383" numCol="1" anchor="ctr">
              <a:noAutofit/>
            </a:bodyPr>
            <a:lstStyle/>
            <a:p>
              <a:pPr algn="l" defTabSz="1300219">
                <a:defRPr sz="5000">
                  <a:latin typeface="Calibri"/>
                  <a:ea typeface="Calibri"/>
                  <a:cs typeface="Calibri"/>
                  <a:sym typeface="Calibri"/>
                </a:defRPr>
              </a:pPr>
            </a:p>
          </p:txBody>
        </p:sp>
        <p:sp>
          <p:nvSpPr>
            <p:cNvPr id="390" name="Shape"/>
            <p:cNvSpPr/>
            <p:nvPr/>
          </p:nvSpPr>
          <p:spPr>
            <a:xfrm>
              <a:off x="56736" y="53401"/>
              <a:ext cx="443496" cy="4435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618"/>
                  </a:moveTo>
                  <a:cubicBezTo>
                    <a:pt x="21600" y="19838"/>
                    <a:pt x="19821" y="21600"/>
                    <a:pt x="17731" y="21600"/>
                  </a:cubicBezTo>
                  <a:cubicBezTo>
                    <a:pt x="3997" y="21600"/>
                    <a:pt x="3997" y="21600"/>
                    <a:pt x="3997" y="21600"/>
                  </a:cubicBezTo>
                  <a:cubicBezTo>
                    <a:pt x="1760" y="21600"/>
                    <a:pt x="0" y="19838"/>
                    <a:pt x="0" y="17618"/>
                  </a:cubicBezTo>
                  <a:cubicBezTo>
                    <a:pt x="0" y="3836"/>
                    <a:pt x="0" y="3836"/>
                    <a:pt x="0" y="3836"/>
                  </a:cubicBezTo>
                  <a:cubicBezTo>
                    <a:pt x="0" y="1743"/>
                    <a:pt x="1760" y="0"/>
                    <a:pt x="3997" y="0"/>
                  </a:cubicBezTo>
                  <a:cubicBezTo>
                    <a:pt x="17731" y="0"/>
                    <a:pt x="17731" y="0"/>
                    <a:pt x="17731" y="0"/>
                  </a:cubicBezTo>
                  <a:cubicBezTo>
                    <a:pt x="19821" y="0"/>
                    <a:pt x="21600" y="1743"/>
                    <a:pt x="21600" y="3836"/>
                  </a:cubicBezTo>
                  <a:lnTo>
                    <a:pt x="21600" y="17618"/>
                  </a:lnTo>
                </a:path>
              </a:pathLst>
            </a:custGeom>
            <a:solidFill>
              <a:srgbClr val="FFFFFF"/>
            </a:solidFill>
            <a:ln w="12700" cap="flat">
              <a:noFill/>
              <a:miter lim="400000"/>
            </a:ln>
            <a:effectLst/>
          </p:spPr>
          <p:txBody>
            <a:bodyPr wrap="square" lIns="24383" tIns="24383" rIns="24383" bIns="24383" numCol="1" anchor="ctr">
              <a:noAutofit/>
            </a:bodyPr>
            <a:lstStyle/>
            <a:p>
              <a:pPr algn="l" defTabSz="1300219">
                <a:defRPr sz="5000">
                  <a:latin typeface="Calibri"/>
                  <a:ea typeface="Calibri"/>
                  <a:cs typeface="Calibri"/>
                  <a:sym typeface="Calibri"/>
                </a:defRPr>
              </a:pPr>
            </a:p>
          </p:txBody>
        </p:sp>
        <p:sp>
          <p:nvSpPr>
            <p:cNvPr id="391" name="Initial Contact"/>
            <p:cNvSpPr txBox="1"/>
            <p:nvPr/>
          </p:nvSpPr>
          <p:spPr>
            <a:xfrm>
              <a:off x="769265" y="94909"/>
              <a:ext cx="2856185" cy="3009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defTabSz="1300219">
                <a:tabLst>
                  <a:tab pos="317500" algn="l"/>
                  <a:tab pos="647700" algn="l"/>
                  <a:tab pos="965200" algn="l"/>
                  <a:tab pos="1295400" algn="l"/>
                  <a:tab pos="1625600" algn="l"/>
                  <a:tab pos="1943100" algn="l"/>
                  <a:tab pos="2273300" algn="l"/>
                  <a:tab pos="2590800" algn="l"/>
                  <a:tab pos="2921000" algn="l"/>
                  <a:tab pos="3251200" algn="l"/>
                  <a:tab pos="3568700" algn="l"/>
                  <a:tab pos="3898900" algn="l"/>
                  <a:tab pos="4216400" algn="l"/>
                  <a:tab pos="4546600" algn="l"/>
                  <a:tab pos="4876800" algn="l"/>
                  <a:tab pos="5194300" algn="l"/>
                  <a:tab pos="5524500" algn="l"/>
                  <a:tab pos="5842000" algn="l"/>
                  <a:tab pos="6172200" algn="l"/>
                  <a:tab pos="6502400" algn="l"/>
                </a:tabLst>
                <a:defRPr b="1" sz="2400">
                  <a:latin typeface="Helvetica"/>
                  <a:ea typeface="Helvetica"/>
                  <a:cs typeface="Helvetica"/>
                  <a:sym typeface="Helvetica"/>
                </a:defRPr>
              </a:lvl1pPr>
            </a:lstStyle>
            <a:p>
              <a:pPr/>
              <a:r>
                <a:t>Initial Contact</a:t>
              </a:r>
            </a:p>
          </p:txBody>
        </p:sp>
        <p:sp>
          <p:nvSpPr>
            <p:cNvPr id="392" name="1"/>
            <p:cNvSpPr txBox="1"/>
            <p:nvPr/>
          </p:nvSpPr>
          <p:spPr>
            <a:xfrm>
              <a:off x="106796" y="61745"/>
              <a:ext cx="330025" cy="3457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defTabSz="1300219">
                <a:tabLst>
                  <a:tab pos="317500" algn="l"/>
                  <a:tab pos="647700" algn="l"/>
                  <a:tab pos="965200" algn="l"/>
                  <a:tab pos="1295400" algn="l"/>
                  <a:tab pos="1625600" algn="l"/>
                  <a:tab pos="1943100" algn="l"/>
                  <a:tab pos="2273300" algn="l"/>
                  <a:tab pos="2590800" algn="l"/>
                  <a:tab pos="2921000" algn="l"/>
                  <a:tab pos="3251200" algn="l"/>
                  <a:tab pos="3568700" algn="l"/>
                  <a:tab pos="3898900" algn="l"/>
                  <a:tab pos="4216400" algn="l"/>
                  <a:tab pos="4546600" algn="l"/>
                  <a:tab pos="4876800" algn="l"/>
                  <a:tab pos="5194300" algn="l"/>
                  <a:tab pos="5524500" algn="l"/>
                  <a:tab pos="5842000" algn="l"/>
                  <a:tab pos="6172200" algn="l"/>
                  <a:tab pos="6502400" algn="l"/>
                </a:tabLst>
                <a:defRPr b="1" sz="2400">
                  <a:solidFill>
                    <a:srgbClr val="808080"/>
                  </a:solidFill>
                  <a:latin typeface="Helvetica"/>
                  <a:ea typeface="Helvetica"/>
                  <a:cs typeface="Helvetica"/>
                  <a:sym typeface="Helvetica"/>
                </a:defRPr>
              </a:lvl1pPr>
            </a:lstStyle>
            <a:p>
              <a:pPr>
                <a:defRPr b="0">
                  <a:solidFill>
                    <a:srgbClr val="000000"/>
                  </a:solidFill>
                  <a:latin typeface="Arial"/>
                  <a:ea typeface="Arial"/>
                  <a:cs typeface="Arial"/>
                  <a:sym typeface="Arial"/>
                </a:defRPr>
              </a:pPr>
              <a:r>
                <a:rPr b="1">
                  <a:solidFill>
                    <a:srgbClr val="808080"/>
                  </a:solidFill>
                  <a:latin typeface="Helvetica"/>
                  <a:ea typeface="Helvetica"/>
                  <a:cs typeface="Helvetica"/>
                  <a:sym typeface="Helvetica"/>
                </a:rPr>
                <a:t>1</a:t>
              </a:r>
            </a:p>
          </p:txBody>
        </p:sp>
      </p:grpSp>
      <p:sp>
        <p:nvSpPr>
          <p:cNvPr id="394" name="RELATIONAL EVANGELISM"/>
          <p:cNvSpPr txBox="1"/>
          <p:nvPr/>
        </p:nvSpPr>
        <p:spPr>
          <a:xfrm>
            <a:off x="740534" y="387329"/>
            <a:ext cx="7754481" cy="747269"/>
          </a:xfrm>
          <a:prstGeom prst="rect">
            <a:avLst/>
          </a:prstGeom>
          <a:ln w="12700">
            <a:miter lim="400000"/>
          </a:ln>
          <a:extLst>
            <a:ext uri="{C572A759-6A51-4108-AA02-DFA0A04FC94B}">
              <ma14:wrappingTextBoxFlag xmlns:ma14="http://schemas.microsoft.com/office/mac/drawingml/2011/main" val="1"/>
            </a:ext>
          </a:extLst>
        </p:spPr>
        <p:txBody>
          <a:bodyPr wrap="none" lIns="24383" tIns="24383" rIns="24383" bIns="24383">
            <a:spAutoFit/>
          </a:bodyPr>
          <a:lstStyle>
            <a:lvl1pPr algn="l" defTabSz="1300219">
              <a:defRPr b="1" sz="4600">
                <a:latin typeface="Helvetica"/>
                <a:ea typeface="Helvetica"/>
                <a:cs typeface="Helvetica"/>
                <a:sym typeface="Helvetica"/>
              </a:defRPr>
            </a:lvl1pPr>
          </a:lstStyle>
          <a:p>
            <a:pPr>
              <a:defRPr b="0" sz="2400"/>
            </a:pPr>
            <a:r>
              <a:rPr b="1" sz="4600"/>
              <a:t>RELATIONAL EVANGELISM</a:t>
            </a:r>
          </a:p>
        </p:txBody>
      </p:sp>
      <p:grpSp>
        <p:nvGrpSpPr>
          <p:cNvPr id="400" name="Group"/>
          <p:cNvGrpSpPr/>
          <p:nvPr/>
        </p:nvGrpSpPr>
        <p:grpSpPr>
          <a:xfrm>
            <a:off x="775711" y="1107133"/>
            <a:ext cx="788247" cy="138008"/>
            <a:chOff x="0" y="0"/>
            <a:chExt cx="788246" cy="138007"/>
          </a:xfrm>
        </p:grpSpPr>
        <p:sp>
          <p:nvSpPr>
            <p:cNvPr id="395" name="Circle"/>
            <p:cNvSpPr/>
            <p:nvPr/>
          </p:nvSpPr>
          <p:spPr>
            <a:xfrm>
              <a:off x="-1" y="-1"/>
              <a:ext cx="138008" cy="138009"/>
            </a:xfrm>
            <a:prstGeom prst="ellipse">
              <a:avLst/>
            </a:prstGeom>
            <a:solidFill>
              <a:srgbClr val="209072"/>
            </a:solidFill>
            <a:ln w="12700" cap="flat">
              <a:noFill/>
              <a:miter lim="400000"/>
            </a:ln>
            <a:effectLst>
              <a:outerShdw sx="100000" sy="100000" kx="0" ky="0" algn="b" rotWithShape="0" blurRad="12700" dist="0" dir="5400000">
                <a:srgbClr val="000000">
                  <a:alpha val="35000"/>
                </a:srgbClr>
              </a:outerShdw>
            </a:effectLst>
          </p:spPr>
          <p:txBody>
            <a:bodyPr wrap="square" lIns="24383" tIns="24383" rIns="24383" bIns="24383" numCol="1" anchor="ctr">
              <a:noAutofit/>
            </a:bodyPr>
            <a:lstStyle/>
            <a:p>
              <a:pPr defTabSz="1300219">
                <a:defRPr sz="2400">
                  <a:latin typeface="Calibri"/>
                  <a:ea typeface="Calibri"/>
                  <a:cs typeface="Calibri"/>
                  <a:sym typeface="Calibri"/>
                </a:defRPr>
              </a:pPr>
            </a:p>
          </p:txBody>
        </p:sp>
        <p:sp>
          <p:nvSpPr>
            <p:cNvPr id="396" name="Circle"/>
            <p:cNvSpPr/>
            <p:nvPr/>
          </p:nvSpPr>
          <p:spPr>
            <a:xfrm>
              <a:off x="162559" y="-1"/>
              <a:ext cx="138008" cy="138009"/>
            </a:xfrm>
            <a:prstGeom prst="ellipse">
              <a:avLst/>
            </a:prstGeom>
            <a:solidFill>
              <a:srgbClr val="7EB739"/>
            </a:solidFill>
            <a:ln w="12700" cap="flat">
              <a:noFill/>
              <a:miter lim="400000"/>
            </a:ln>
            <a:effectLst>
              <a:outerShdw sx="100000" sy="100000" kx="0" ky="0" algn="b" rotWithShape="0" blurRad="12700" dist="0" dir="5400000">
                <a:srgbClr val="000000">
                  <a:alpha val="35000"/>
                </a:srgbClr>
              </a:outerShdw>
            </a:effectLst>
          </p:spPr>
          <p:txBody>
            <a:bodyPr wrap="square" lIns="24383" tIns="24383" rIns="24383" bIns="24383" numCol="1" anchor="ctr">
              <a:noAutofit/>
            </a:bodyPr>
            <a:lstStyle/>
            <a:p>
              <a:pPr defTabSz="1300219">
                <a:defRPr sz="2400">
                  <a:latin typeface="Calibri"/>
                  <a:ea typeface="Calibri"/>
                  <a:cs typeface="Calibri"/>
                  <a:sym typeface="Calibri"/>
                </a:defRPr>
              </a:pPr>
            </a:p>
          </p:txBody>
        </p:sp>
        <p:sp>
          <p:nvSpPr>
            <p:cNvPr id="397" name="Circle"/>
            <p:cNvSpPr/>
            <p:nvPr/>
          </p:nvSpPr>
          <p:spPr>
            <a:xfrm>
              <a:off x="325120" y="-1"/>
              <a:ext cx="138007" cy="138009"/>
            </a:xfrm>
            <a:prstGeom prst="ellipse">
              <a:avLst/>
            </a:prstGeom>
            <a:solidFill>
              <a:srgbClr val="485868"/>
            </a:solidFill>
            <a:ln w="12700" cap="flat">
              <a:noFill/>
              <a:miter lim="400000"/>
            </a:ln>
            <a:effectLst>
              <a:outerShdw sx="100000" sy="100000" kx="0" ky="0" algn="b" rotWithShape="0" blurRad="12700" dist="0" dir="5400000">
                <a:srgbClr val="000000">
                  <a:alpha val="35000"/>
                </a:srgbClr>
              </a:outerShdw>
            </a:effectLst>
          </p:spPr>
          <p:txBody>
            <a:bodyPr wrap="square" lIns="24383" tIns="24383" rIns="24383" bIns="24383" numCol="1" anchor="ctr">
              <a:noAutofit/>
            </a:bodyPr>
            <a:lstStyle/>
            <a:p>
              <a:pPr defTabSz="1300219">
                <a:defRPr sz="2400">
                  <a:latin typeface="Calibri"/>
                  <a:ea typeface="Calibri"/>
                  <a:cs typeface="Calibri"/>
                  <a:sym typeface="Calibri"/>
                </a:defRPr>
              </a:pPr>
            </a:p>
          </p:txBody>
        </p:sp>
        <p:sp>
          <p:nvSpPr>
            <p:cNvPr id="398" name="Circle"/>
            <p:cNvSpPr/>
            <p:nvPr/>
          </p:nvSpPr>
          <p:spPr>
            <a:xfrm>
              <a:off x="487680" y="-1"/>
              <a:ext cx="138007" cy="138009"/>
            </a:xfrm>
            <a:prstGeom prst="ellipse">
              <a:avLst/>
            </a:prstGeom>
            <a:solidFill>
              <a:srgbClr val="EC8921"/>
            </a:solidFill>
            <a:ln w="12700" cap="flat">
              <a:noFill/>
              <a:miter lim="400000"/>
            </a:ln>
            <a:effectLst>
              <a:outerShdw sx="100000" sy="100000" kx="0" ky="0" algn="b" rotWithShape="0" blurRad="12700" dist="0" dir="5400000">
                <a:srgbClr val="000000">
                  <a:alpha val="35000"/>
                </a:srgbClr>
              </a:outerShdw>
            </a:effectLst>
          </p:spPr>
          <p:txBody>
            <a:bodyPr wrap="square" lIns="24383" tIns="24383" rIns="24383" bIns="24383" numCol="1" anchor="ctr">
              <a:noAutofit/>
            </a:bodyPr>
            <a:lstStyle/>
            <a:p>
              <a:pPr defTabSz="1300219">
                <a:defRPr sz="2400">
                  <a:latin typeface="Calibri"/>
                  <a:ea typeface="Calibri"/>
                  <a:cs typeface="Calibri"/>
                  <a:sym typeface="Calibri"/>
                </a:defRPr>
              </a:pPr>
            </a:p>
          </p:txBody>
        </p:sp>
        <p:sp>
          <p:nvSpPr>
            <p:cNvPr id="399" name="Circle"/>
            <p:cNvSpPr/>
            <p:nvPr/>
          </p:nvSpPr>
          <p:spPr>
            <a:xfrm>
              <a:off x="650239" y="-1"/>
              <a:ext cx="138008" cy="138009"/>
            </a:xfrm>
            <a:prstGeom prst="ellipse">
              <a:avLst/>
            </a:prstGeom>
            <a:solidFill>
              <a:srgbClr val="AE2724"/>
            </a:solidFill>
            <a:ln w="12700" cap="flat">
              <a:noFill/>
              <a:miter lim="400000"/>
            </a:ln>
            <a:effectLst>
              <a:outerShdw sx="100000" sy="100000" kx="0" ky="0" algn="b" rotWithShape="0" blurRad="12700" dist="0" dir="5400000">
                <a:srgbClr val="000000">
                  <a:alpha val="35000"/>
                </a:srgbClr>
              </a:outerShdw>
            </a:effectLst>
          </p:spPr>
          <p:txBody>
            <a:bodyPr wrap="square" lIns="24383" tIns="24383" rIns="24383" bIns="24383" numCol="1" anchor="ctr">
              <a:noAutofit/>
            </a:bodyPr>
            <a:lstStyle/>
            <a:p>
              <a:pPr defTabSz="1300219">
                <a:defRPr sz="2400">
                  <a:latin typeface="Calibri"/>
                  <a:ea typeface="Calibri"/>
                  <a:cs typeface="Calibri"/>
                  <a:sym typeface="Calibri"/>
                </a:defRPr>
              </a:pPr>
            </a:p>
          </p:txBody>
        </p:sp>
      </p:grpSp>
      <p:grpSp>
        <p:nvGrpSpPr>
          <p:cNvPr id="405" name="Group"/>
          <p:cNvGrpSpPr/>
          <p:nvPr/>
        </p:nvGrpSpPr>
        <p:grpSpPr>
          <a:xfrm>
            <a:off x="7524677" y="3212363"/>
            <a:ext cx="4600195" cy="546989"/>
            <a:chOff x="0" y="0"/>
            <a:chExt cx="4600194" cy="546987"/>
          </a:xfrm>
        </p:grpSpPr>
        <p:sp>
          <p:nvSpPr>
            <p:cNvPr id="401" name="Shape"/>
            <p:cNvSpPr/>
            <p:nvPr/>
          </p:nvSpPr>
          <p:spPr>
            <a:xfrm>
              <a:off x="0" y="0"/>
              <a:ext cx="4600195" cy="5469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129" y="0"/>
                  </a:moveTo>
                  <a:cubicBezTo>
                    <a:pt x="389" y="0"/>
                    <a:pt x="389" y="0"/>
                    <a:pt x="389" y="0"/>
                  </a:cubicBezTo>
                  <a:cubicBezTo>
                    <a:pt x="172" y="0"/>
                    <a:pt x="0" y="1417"/>
                    <a:pt x="0" y="3267"/>
                  </a:cubicBezTo>
                  <a:cubicBezTo>
                    <a:pt x="0" y="18348"/>
                    <a:pt x="0" y="18348"/>
                    <a:pt x="0" y="18348"/>
                  </a:cubicBezTo>
                  <a:cubicBezTo>
                    <a:pt x="0" y="20168"/>
                    <a:pt x="172" y="21600"/>
                    <a:pt x="389" y="21600"/>
                  </a:cubicBezTo>
                  <a:cubicBezTo>
                    <a:pt x="20129" y="21600"/>
                    <a:pt x="20129" y="21600"/>
                    <a:pt x="20129" y="21600"/>
                  </a:cubicBezTo>
                  <a:cubicBezTo>
                    <a:pt x="21600" y="10800"/>
                    <a:pt x="21600" y="10800"/>
                    <a:pt x="21600" y="10800"/>
                  </a:cubicBezTo>
                  <a:lnTo>
                    <a:pt x="20129" y="0"/>
                  </a:lnTo>
                </a:path>
              </a:pathLst>
            </a:custGeom>
            <a:solidFill>
              <a:srgbClr val="FCC725"/>
            </a:solidFill>
            <a:ln w="12700" cap="flat">
              <a:noFill/>
              <a:miter lim="400000"/>
            </a:ln>
            <a:effectLst/>
          </p:spPr>
          <p:txBody>
            <a:bodyPr wrap="square" lIns="24383" tIns="24383" rIns="24383" bIns="24383" numCol="1" anchor="ctr">
              <a:noAutofit/>
            </a:bodyPr>
            <a:lstStyle/>
            <a:p>
              <a:pPr algn="l" defTabSz="1300219">
                <a:defRPr sz="5000">
                  <a:latin typeface="Calibri"/>
                  <a:ea typeface="Calibri"/>
                  <a:cs typeface="Calibri"/>
                  <a:sym typeface="Calibri"/>
                </a:defRPr>
              </a:pPr>
            </a:p>
          </p:txBody>
        </p:sp>
        <p:sp>
          <p:nvSpPr>
            <p:cNvPr id="402" name="Shape"/>
            <p:cNvSpPr/>
            <p:nvPr/>
          </p:nvSpPr>
          <p:spPr>
            <a:xfrm>
              <a:off x="56736" y="53401"/>
              <a:ext cx="443496" cy="4435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618"/>
                  </a:moveTo>
                  <a:cubicBezTo>
                    <a:pt x="21600" y="19838"/>
                    <a:pt x="19821" y="21600"/>
                    <a:pt x="17731" y="21600"/>
                  </a:cubicBezTo>
                  <a:cubicBezTo>
                    <a:pt x="3997" y="21600"/>
                    <a:pt x="3997" y="21600"/>
                    <a:pt x="3997" y="21600"/>
                  </a:cubicBezTo>
                  <a:cubicBezTo>
                    <a:pt x="1760" y="21600"/>
                    <a:pt x="0" y="19838"/>
                    <a:pt x="0" y="17618"/>
                  </a:cubicBezTo>
                  <a:cubicBezTo>
                    <a:pt x="0" y="3836"/>
                    <a:pt x="0" y="3836"/>
                    <a:pt x="0" y="3836"/>
                  </a:cubicBezTo>
                  <a:cubicBezTo>
                    <a:pt x="0" y="1743"/>
                    <a:pt x="1760" y="0"/>
                    <a:pt x="3997" y="0"/>
                  </a:cubicBezTo>
                  <a:cubicBezTo>
                    <a:pt x="17731" y="0"/>
                    <a:pt x="17731" y="0"/>
                    <a:pt x="17731" y="0"/>
                  </a:cubicBezTo>
                  <a:cubicBezTo>
                    <a:pt x="19821" y="0"/>
                    <a:pt x="21600" y="1743"/>
                    <a:pt x="21600" y="3836"/>
                  </a:cubicBezTo>
                  <a:lnTo>
                    <a:pt x="21600" y="17618"/>
                  </a:lnTo>
                </a:path>
              </a:pathLst>
            </a:custGeom>
            <a:solidFill>
              <a:srgbClr val="FFFFFF"/>
            </a:solidFill>
            <a:ln w="12700" cap="flat">
              <a:noFill/>
              <a:miter lim="400000"/>
            </a:ln>
            <a:effectLst/>
          </p:spPr>
          <p:txBody>
            <a:bodyPr wrap="square" lIns="24383" tIns="24383" rIns="24383" bIns="24383" numCol="1" anchor="ctr">
              <a:noAutofit/>
            </a:bodyPr>
            <a:lstStyle/>
            <a:p>
              <a:pPr algn="l" defTabSz="1300219">
                <a:defRPr sz="5000">
                  <a:latin typeface="Calibri"/>
                  <a:ea typeface="Calibri"/>
                  <a:cs typeface="Calibri"/>
                  <a:sym typeface="Calibri"/>
                </a:defRPr>
              </a:pPr>
            </a:p>
          </p:txBody>
        </p:sp>
        <p:sp>
          <p:nvSpPr>
            <p:cNvPr id="403" name="Invitation"/>
            <p:cNvSpPr txBox="1"/>
            <p:nvPr/>
          </p:nvSpPr>
          <p:spPr>
            <a:xfrm>
              <a:off x="769265" y="50063"/>
              <a:ext cx="1838896" cy="3457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defTabSz="1300219">
                <a:tabLst>
                  <a:tab pos="317500" algn="l"/>
                  <a:tab pos="647700" algn="l"/>
                  <a:tab pos="965200" algn="l"/>
                  <a:tab pos="1295400" algn="l"/>
                  <a:tab pos="1625600" algn="l"/>
                  <a:tab pos="1943100" algn="l"/>
                  <a:tab pos="2273300" algn="l"/>
                  <a:tab pos="2590800" algn="l"/>
                  <a:tab pos="2921000" algn="l"/>
                  <a:tab pos="3251200" algn="l"/>
                  <a:tab pos="3568700" algn="l"/>
                  <a:tab pos="3898900" algn="l"/>
                  <a:tab pos="4216400" algn="l"/>
                  <a:tab pos="4546600" algn="l"/>
                  <a:tab pos="4876800" algn="l"/>
                  <a:tab pos="5194300" algn="l"/>
                  <a:tab pos="5524500" algn="l"/>
                  <a:tab pos="5842000" algn="l"/>
                  <a:tab pos="6172200" algn="l"/>
                  <a:tab pos="6502400" algn="l"/>
                </a:tabLst>
                <a:defRPr b="1" sz="2400">
                  <a:latin typeface="Helvetica"/>
                  <a:ea typeface="Helvetica"/>
                  <a:cs typeface="Helvetica"/>
                  <a:sym typeface="Helvetica"/>
                </a:defRPr>
              </a:lvl1pPr>
            </a:lstStyle>
            <a:p>
              <a:pPr/>
              <a:r>
                <a:t>Invitation</a:t>
              </a:r>
            </a:p>
          </p:txBody>
        </p:sp>
        <p:sp>
          <p:nvSpPr>
            <p:cNvPr id="404" name="4"/>
            <p:cNvSpPr txBox="1"/>
            <p:nvPr/>
          </p:nvSpPr>
          <p:spPr>
            <a:xfrm>
              <a:off x="106796" y="61745"/>
              <a:ext cx="330025" cy="3457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defTabSz="1300219">
                <a:tabLst>
                  <a:tab pos="317500" algn="l"/>
                  <a:tab pos="647700" algn="l"/>
                  <a:tab pos="965200" algn="l"/>
                  <a:tab pos="1295400" algn="l"/>
                  <a:tab pos="1625600" algn="l"/>
                  <a:tab pos="1943100" algn="l"/>
                  <a:tab pos="2273300" algn="l"/>
                  <a:tab pos="2590800" algn="l"/>
                  <a:tab pos="2921000" algn="l"/>
                  <a:tab pos="3251200" algn="l"/>
                  <a:tab pos="3568700" algn="l"/>
                  <a:tab pos="3898900" algn="l"/>
                  <a:tab pos="4216400" algn="l"/>
                  <a:tab pos="4546600" algn="l"/>
                  <a:tab pos="4876800" algn="l"/>
                  <a:tab pos="5194300" algn="l"/>
                  <a:tab pos="5524500" algn="l"/>
                  <a:tab pos="5842000" algn="l"/>
                  <a:tab pos="6172200" algn="l"/>
                  <a:tab pos="6502400" algn="l"/>
                </a:tabLst>
                <a:defRPr b="1" sz="2400">
                  <a:solidFill>
                    <a:srgbClr val="808080"/>
                  </a:solidFill>
                  <a:latin typeface="Helvetica"/>
                  <a:ea typeface="Helvetica"/>
                  <a:cs typeface="Helvetica"/>
                  <a:sym typeface="Helvetica"/>
                </a:defRPr>
              </a:lvl1pPr>
            </a:lstStyle>
            <a:p>
              <a:pPr>
                <a:defRPr b="0">
                  <a:solidFill>
                    <a:srgbClr val="000000"/>
                  </a:solidFill>
                  <a:latin typeface="Arial"/>
                  <a:ea typeface="Arial"/>
                  <a:cs typeface="Arial"/>
                  <a:sym typeface="Arial"/>
                </a:defRPr>
              </a:pPr>
              <a:r>
                <a:rPr b="1">
                  <a:solidFill>
                    <a:srgbClr val="808080"/>
                  </a:solidFill>
                  <a:latin typeface="Helvetica"/>
                  <a:ea typeface="Helvetica"/>
                  <a:cs typeface="Helvetica"/>
                  <a:sym typeface="Helvetica"/>
                </a:rPr>
                <a:t>4</a:t>
              </a:r>
            </a:p>
          </p:txBody>
        </p:sp>
      </p:grpSp>
      <p:sp>
        <p:nvSpPr>
          <p:cNvPr id="406" name="Arrow"/>
          <p:cNvSpPr/>
          <p:nvPr/>
        </p:nvSpPr>
        <p:spPr>
          <a:xfrm rot="16200000">
            <a:off x="3446136" y="5199955"/>
            <a:ext cx="7584546" cy="586053"/>
          </a:xfrm>
          <a:prstGeom prst="rightArrow">
            <a:avLst>
              <a:gd name="adj1" fmla="val 32000"/>
              <a:gd name="adj2" fmla="val 157410"/>
            </a:avLst>
          </a:prstGeom>
          <a:solidFill>
            <a:srgbClr val="34A5DA"/>
          </a:solidFill>
          <a:ln w="12700">
            <a:miter lim="400000"/>
          </a:ln>
        </p:spPr>
        <p:txBody>
          <a:bodyPr lIns="50800" tIns="50800" rIns="50800" bIns="50800" anchor="ctr"/>
          <a:lstStyle/>
          <a:p>
            <a:pPr>
              <a:lnSpc>
                <a:spcPct val="80000"/>
              </a:lnSpc>
              <a:defRPr cap="all" sz="2800">
                <a:latin typeface="DIN Condensed"/>
                <a:ea typeface="DIN Condensed"/>
                <a:cs typeface="DIN Condensed"/>
                <a:sym typeface="DIN Condensed"/>
              </a:defRPr>
            </a:pP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3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4" presetID="2" grpId="2" fill="hold">
                                  <p:stCondLst>
                                    <p:cond delay="0"/>
                                  </p:stCondLst>
                                  <p:iterate type="el" backwards="0">
                                    <p:tmAbs val="0"/>
                                  </p:iterate>
                                  <p:childTnLst>
                                    <p:set>
                                      <p:cBhvr>
                                        <p:cTn id="10" fill="hold"/>
                                        <p:tgtEl>
                                          <p:spTgt spid="406"/>
                                        </p:tgtEl>
                                        <p:attrNameLst>
                                          <p:attrName>style.visibility</p:attrName>
                                        </p:attrNameLst>
                                      </p:cBhvr>
                                      <p:to>
                                        <p:strVal val="visible"/>
                                      </p:to>
                                    </p:set>
                                    <p:anim calcmode="lin" valueType="num">
                                      <p:cBhvr>
                                        <p:cTn id="11" dur="1000" fill="hold"/>
                                        <p:tgtEl>
                                          <p:spTgt spid="406"/>
                                        </p:tgtEl>
                                        <p:attrNameLst>
                                          <p:attrName>ppt_x</p:attrName>
                                        </p:attrNameLst>
                                      </p:cBhvr>
                                      <p:tavLst>
                                        <p:tav tm="0">
                                          <p:val>
                                            <p:strVal val="#ppt_x"/>
                                          </p:val>
                                        </p:tav>
                                        <p:tav tm="100000">
                                          <p:val>
                                            <p:strVal val="#ppt_x"/>
                                          </p:val>
                                        </p:tav>
                                      </p:tavLst>
                                    </p:anim>
                                    <p:anim calcmode="lin" valueType="num">
                                      <p:cBhvr>
                                        <p:cTn id="12" dur="1000" fill="hold"/>
                                        <p:tgtEl>
                                          <p:spTgt spid="40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3" fill="hold">
                                  <p:stCondLst>
                                    <p:cond delay="0"/>
                                  </p:stCondLst>
                                  <p:iterate type="el" backwards="0">
                                    <p:tmAbs val="0"/>
                                  </p:iterate>
                                  <p:childTnLst>
                                    <p:set>
                                      <p:cBhvr>
                                        <p:cTn id="16" fill="hold"/>
                                        <p:tgtEl>
                                          <p:spTgt spid="393"/>
                                        </p:tgtEl>
                                        <p:attrNameLst>
                                          <p:attrName>style.visibility</p:attrName>
                                        </p:attrNameLst>
                                      </p:cBhvr>
                                      <p:to>
                                        <p:strVal val="visible"/>
                                      </p:to>
                                    </p:set>
                                    <p:anim calcmode="lin" valueType="num">
                                      <p:cBhvr>
                                        <p:cTn id="17" dur="750" fill="hold"/>
                                        <p:tgtEl>
                                          <p:spTgt spid="393"/>
                                        </p:tgtEl>
                                        <p:attrNameLst>
                                          <p:attrName>ppt_x</p:attrName>
                                        </p:attrNameLst>
                                      </p:cBhvr>
                                      <p:tavLst>
                                        <p:tav tm="0">
                                          <p:val>
                                            <p:strVal val="0-#ppt_w/2"/>
                                          </p:val>
                                        </p:tav>
                                        <p:tav tm="100000">
                                          <p:val>
                                            <p:strVal val="#ppt_x"/>
                                          </p:val>
                                        </p:tav>
                                      </p:tavLst>
                                    </p:anim>
                                    <p:anim calcmode="lin" valueType="num">
                                      <p:cBhvr>
                                        <p:cTn id="18" dur="750" fill="hold"/>
                                        <p:tgtEl>
                                          <p:spTgt spid="39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 grpId="4" fill="hold">
                                  <p:stCondLst>
                                    <p:cond delay="0"/>
                                  </p:stCondLst>
                                  <p:iterate type="el" backwards="0">
                                    <p:tmAbs val="0"/>
                                  </p:iterate>
                                  <p:childTnLst>
                                    <p:set>
                                      <p:cBhvr>
                                        <p:cTn id="22" fill="hold"/>
                                        <p:tgtEl>
                                          <p:spTgt spid="388"/>
                                        </p:tgtEl>
                                        <p:attrNameLst>
                                          <p:attrName>style.visibility</p:attrName>
                                        </p:attrNameLst>
                                      </p:cBhvr>
                                      <p:to>
                                        <p:strVal val="visible"/>
                                      </p:to>
                                    </p:set>
                                    <p:anim calcmode="lin" valueType="num">
                                      <p:cBhvr>
                                        <p:cTn id="23" dur="1000" fill="hold"/>
                                        <p:tgtEl>
                                          <p:spTgt spid="388"/>
                                        </p:tgtEl>
                                        <p:attrNameLst>
                                          <p:attrName>ppt_x</p:attrName>
                                        </p:attrNameLst>
                                      </p:cBhvr>
                                      <p:tavLst>
                                        <p:tav tm="0">
                                          <p:val>
                                            <p:strVal val="0-#ppt_w/2"/>
                                          </p:val>
                                        </p:tav>
                                        <p:tav tm="100000">
                                          <p:val>
                                            <p:strVal val="#ppt_x"/>
                                          </p:val>
                                        </p:tav>
                                      </p:tavLst>
                                    </p:anim>
                                    <p:anim calcmode="lin" valueType="num">
                                      <p:cBhvr>
                                        <p:cTn id="24" dur="1000" fill="hold"/>
                                        <p:tgtEl>
                                          <p:spTgt spid="38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2" grpId="5" fill="hold">
                                  <p:stCondLst>
                                    <p:cond delay="0"/>
                                  </p:stCondLst>
                                  <p:iterate type="el" backwards="0">
                                    <p:tmAbs val="0"/>
                                  </p:iterate>
                                  <p:childTnLst>
                                    <p:set>
                                      <p:cBhvr>
                                        <p:cTn id="28" fill="hold"/>
                                        <p:tgtEl>
                                          <p:spTgt spid="383"/>
                                        </p:tgtEl>
                                        <p:attrNameLst>
                                          <p:attrName>style.visibility</p:attrName>
                                        </p:attrNameLst>
                                      </p:cBhvr>
                                      <p:to>
                                        <p:strVal val="visible"/>
                                      </p:to>
                                    </p:set>
                                    <p:anim calcmode="lin" valueType="num">
                                      <p:cBhvr>
                                        <p:cTn id="29" dur="1000" fill="hold"/>
                                        <p:tgtEl>
                                          <p:spTgt spid="383"/>
                                        </p:tgtEl>
                                        <p:attrNameLst>
                                          <p:attrName>ppt_x</p:attrName>
                                        </p:attrNameLst>
                                      </p:cBhvr>
                                      <p:tavLst>
                                        <p:tav tm="0">
                                          <p:val>
                                            <p:strVal val="0-#ppt_w/2"/>
                                          </p:val>
                                        </p:tav>
                                        <p:tav tm="100000">
                                          <p:val>
                                            <p:strVal val="#ppt_x"/>
                                          </p:val>
                                        </p:tav>
                                      </p:tavLst>
                                    </p:anim>
                                    <p:anim calcmode="lin" valueType="num">
                                      <p:cBhvr>
                                        <p:cTn id="30" dur="1000" fill="hold"/>
                                        <p:tgtEl>
                                          <p:spTgt spid="38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8" presetID="2" grpId="6" fill="hold">
                                  <p:stCondLst>
                                    <p:cond delay="0"/>
                                  </p:stCondLst>
                                  <p:iterate type="el" backwards="0">
                                    <p:tmAbs val="0"/>
                                  </p:iterate>
                                  <p:childTnLst>
                                    <p:set>
                                      <p:cBhvr>
                                        <p:cTn id="34" fill="hold"/>
                                        <p:tgtEl>
                                          <p:spTgt spid="378"/>
                                        </p:tgtEl>
                                        <p:attrNameLst>
                                          <p:attrName>style.visibility</p:attrName>
                                        </p:attrNameLst>
                                      </p:cBhvr>
                                      <p:to>
                                        <p:strVal val="visible"/>
                                      </p:to>
                                    </p:set>
                                    <p:anim calcmode="lin" valueType="num">
                                      <p:cBhvr>
                                        <p:cTn id="35" dur="1000" fill="hold"/>
                                        <p:tgtEl>
                                          <p:spTgt spid="378"/>
                                        </p:tgtEl>
                                        <p:attrNameLst>
                                          <p:attrName>ppt_x</p:attrName>
                                        </p:attrNameLst>
                                      </p:cBhvr>
                                      <p:tavLst>
                                        <p:tav tm="0">
                                          <p:val>
                                            <p:strVal val="0-#ppt_w/2"/>
                                          </p:val>
                                        </p:tav>
                                        <p:tav tm="100000">
                                          <p:val>
                                            <p:strVal val="#ppt_x"/>
                                          </p:val>
                                        </p:tav>
                                      </p:tavLst>
                                    </p:anim>
                                    <p:anim calcmode="lin" valueType="num">
                                      <p:cBhvr>
                                        <p:cTn id="36" dur="1000" fill="hold"/>
                                        <p:tgtEl>
                                          <p:spTgt spid="37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8" presetID="2" grpId="7" fill="hold">
                                  <p:stCondLst>
                                    <p:cond delay="0"/>
                                  </p:stCondLst>
                                  <p:iterate type="el" backwards="0">
                                    <p:tmAbs val="0"/>
                                  </p:iterate>
                                  <p:childTnLst>
                                    <p:set>
                                      <p:cBhvr>
                                        <p:cTn id="40" fill="hold"/>
                                        <p:tgtEl>
                                          <p:spTgt spid="373"/>
                                        </p:tgtEl>
                                        <p:attrNameLst>
                                          <p:attrName>style.visibility</p:attrName>
                                        </p:attrNameLst>
                                      </p:cBhvr>
                                      <p:to>
                                        <p:strVal val="visible"/>
                                      </p:to>
                                    </p:set>
                                    <p:anim calcmode="lin" valueType="num">
                                      <p:cBhvr>
                                        <p:cTn id="41" dur="1000" fill="hold"/>
                                        <p:tgtEl>
                                          <p:spTgt spid="373"/>
                                        </p:tgtEl>
                                        <p:attrNameLst>
                                          <p:attrName>ppt_x</p:attrName>
                                        </p:attrNameLst>
                                      </p:cBhvr>
                                      <p:tavLst>
                                        <p:tav tm="0">
                                          <p:val>
                                            <p:strVal val="0-#ppt_w/2"/>
                                          </p:val>
                                        </p:tav>
                                        <p:tav tm="100000">
                                          <p:val>
                                            <p:strVal val="#ppt_x"/>
                                          </p:val>
                                        </p:tav>
                                      </p:tavLst>
                                    </p:anim>
                                    <p:anim calcmode="lin" valueType="num">
                                      <p:cBhvr>
                                        <p:cTn id="42" dur="1000" fill="hold"/>
                                        <p:tgtEl>
                                          <p:spTgt spid="373"/>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8" presetID="2" grpId="8" fill="hold">
                                  <p:stCondLst>
                                    <p:cond delay="0"/>
                                  </p:stCondLst>
                                  <p:iterate type="el" backwards="0">
                                    <p:tmAbs val="0"/>
                                  </p:iterate>
                                  <p:childTnLst>
                                    <p:set>
                                      <p:cBhvr>
                                        <p:cTn id="46" fill="hold"/>
                                        <p:tgtEl>
                                          <p:spTgt spid="368"/>
                                        </p:tgtEl>
                                        <p:attrNameLst>
                                          <p:attrName>style.visibility</p:attrName>
                                        </p:attrNameLst>
                                      </p:cBhvr>
                                      <p:to>
                                        <p:strVal val="visible"/>
                                      </p:to>
                                    </p:set>
                                    <p:anim calcmode="lin" valueType="num">
                                      <p:cBhvr>
                                        <p:cTn id="47" dur="1000" fill="hold"/>
                                        <p:tgtEl>
                                          <p:spTgt spid="368"/>
                                        </p:tgtEl>
                                        <p:attrNameLst>
                                          <p:attrName>ppt_x</p:attrName>
                                        </p:attrNameLst>
                                      </p:cBhvr>
                                      <p:tavLst>
                                        <p:tav tm="0">
                                          <p:val>
                                            <p:strVal val="0-#ppt_w/2"/>
                                          </p:val>
                                        </p:tav>
                                        <p:tav tm="100000">
                                          <p:val>
                                            <p:strVal val="#ppt_x"/>
                                          </p:val>
                                        </p:tav>
                                      </p:tavLst>
                                    </p:anim>
                                    <p:anim calcmode="lin" valueType="num">
                                      <p:cBhvr>
                                        <p:cTn id="48" dur="1000" fill="hold"/>
                                        <p:tgtEl>
                                          <p:spTgt spid="368"/>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8" presetID="2" grpId="9" fill="hold">
                                  <p:stCondLst>
                                    <p:cond delay="0"/>
                                  </p:stCondLst>
                                  <p:iterate type="el" backwards="0">
                                    <p:tmAbs val="0"/>
                                  </p:iterate>
                                  <p:childTnLst>
                                    <p:set>
                                      <p:cBhvr>
                                        <p:cTn id="52" fill="hold"/>
                                        <p:tgtEl>
                                          <p:spTgt spid="363"/>
                                        </p:tgtEl>
                                        <p:attrNameLst>
                                          <p:attrName>style.visibility</p:attrName>
                                        </p:attrNameLst>
                                      </p:cBhvr>
                                      <p:to>
                                        <p:strVal val="visible"/>
                                      </p:to>
                                    </p:set>
                                    <p:anim calcmode="lin" valueType="num">
                                      <p:cBhvr>
                                        <p:cTn id="53" dur="1000" fill="hold"/>
                                        <p:tgtEl>
                                          <p:spTgt spid="363"/>
                                        </p:tgtEl>
                                        <p:attrNameLst>
                                          <p:attrName>ppt_x</p:attrName>
                                        </p:attrNameLst>
                                      </p:cBhvr>
                                      <p:tavLst>
                                        <p:tav tm="0">
                                          <p:val>
                                            <p:strVal val="0-#ppt_w/2"/>
                                          </p:val>
                                        </p:tav>
                                        <p:tav tm="100000">
                                          <p:val>
                                            <p:strVal val="#ppt_x"/>
                                          </p:val>
                                        </p:tav>
                                      </p:tavLst>
                                    </p:anim>
                                    <p:anim calcmode="lin" valueType="num">
                                      <p:cBhvr>
                                        <p:cTn id="54" dur="1000" fill="hold"/>
                                        <p:tgtEl>
                                          <p:spTgt spid="363"/>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8" presetID="2" grpId="10" fill="hold">
                                  <p:stCondLst>
                                    <p:cond delay="0"/>
                                  </p:stCondLst>
                                  <p:iterate type="el" backwards="0">
                                    <p:tmAbs val="0"/>
                                  </p:iterate>
                                  <p:childTnLst>
                                    <p:set>
                                      <p:cBhvr>
                                        <p:cTn id="58" fill="hold"/>
                                        <p:tgtEl>
                                          <p:spTgt spid="405"/>
                                        </p:tgtEl>
                                        <p:attrNameLst>
                                          <p:attrName>style.visibility</p:attrName>
                                        </p:attrNameLst>
                                      </p:cBhvr>
                                      <p:to>
                                        <p:strVal val="visible"/>
                                      </p:to>
                                    </p:set>
                                    <p:anim calcmode="lin" valueType="num">
                                      <p:cBhvr>
                                        <p:cTn id="59" dur="750" fill="hold"/>
                                        <p:tgtEl>
                                          <p:spTgt spid="405"/>
                                        </p:tgtEl>
                                        <p:attrNameLst>
                                          <p:attrName>ppt_x</p:attrName>
                                        </p:attrNameLst>
                                      </p:cBhvr>
                                      <p:tavLst>
                                        <p:tav tm="0">
                                          <p:val>
                                            <p:strVal val="0-#ppt_w/2"/>
                                          </p:val>
                                        </p:tav>
                                        <p:tav tm="100000">
                                          <p:val>
                                            <p:strVal val="#ppt_x"/>
                                          </p:val>
                                        </p:tav>
                                      </p:tavLst>
                                    </p:anim>
                                    <p:anim calcmode="lin" valueType="num">
                                      <p:cBhvr>
                                        <p:cTn id="60" dur="750" fill="hold"/>
                                        <p:tgtEl>
                                          <p:spTgt spid="4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6" grpId="2"/>
      <p:bldP build="whole" bldLvl="1" animBg="1" rev="0" advAuto="0" spid="388" grpId="4"/>
      <p:bldP build="whole" bldLvl="1" animBg="1" rev="0" advAuto="0" spid="394" grpId="1"/>
      <p:bldP build="whole" bldLvl="1" animBg="1" rev="0" advAuto="0" spid="368" grpId="8"/>
      <p:bldP build="whole" bldLvl="1" animBg="1" rev="0" advAuto="0" spid="405" grpId="10"/>
      <p:bldP build="whole" bldLvl="1" animBg="1" rev="0" advAuto="0" spid="393" grpId="3"/>
      <p:bldP build="whole" bldLvl="1" animBg="1" rev="0" advAuto="0" spid="383" grpId="5"/>
      <p:bldP build="whole" bldLvl="1" animBg="1" rev="0" advAuto="0" spid="363" grpId="9"/>
      <p:bldP build="whole" bldLvl="1" animBg="1" rev="0" advAuto="0" spid="373" grpId="7"/>
      <p:bldP build="whole" bldLvl="1" animBg="1" rev="0" advAuto="0" spid="378" grpId="6"/>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2" name="And so you became a model to all the believers in Macedonia and Achaia.…"/>
          <p:cNvSpPr txBox="1"/>
          <p:nvPr>
            <p:ph type="body" idx="13"/>
          </p:nvPr>
        </p:nvSpPr>
        <p:spPr>
          <a:xfrm>
            <a:off x="808617" y="2781300"/>
            <a:ext cx="11387566" cy="3784601"/>
          </a:xfrm>
          <a:prstGeom prst="rect">
            <a:avLst/>
          </a:prstGeom>
        </p:spPr>
        <p:txBody>
          <a:bodyPr/>
          <a:lstStyle/>
          <a:p>
            <a:pPr>
              <a:defRPr sz="4800"/>
            </a:pPr>
            <a:r>
              <a:t>And so you became </a:t>
            </a:r>
            <a:r>
              <a:rPr>
                <a:solidFill>
                  <a:srgbClr val="FFFB00"/>
                </a:solidFill>
              </a:rPr>
              <a:t>a model to all the believers in Macedonia and Achaia.</a:t>
            </a:r>
            <a:endParaRPr>
              <a:solidFill>
                <a:srgbClr val="FFFB00"/>
              </a:solidFill>
            </a:endParaRPr>
          </a:p>
          <a:p>
            <a:pPr>
              <a:defRPr sz="4800"/>
            </a:pPr>
            <a:r>
              <a:t>The Lord's message rang out from you not only in Macedonia and Achaia--</a:t>
            </a:r>
            <a:r>
              <a:rPr>
                <a:solidFill>
                  <a:srgbClr val="FFFB00"/>
                </a:solidFill>
              </a:rPr>
              <a:t>your faith in God has become known everywhere.</a:t>
            </a:r>
            <a:r>
              <a:t> Therefore we do not need to say anything about it,</a:t>
            </a:r>
          </a:p>
        </p:txBody>
      </p:sp>
      <p:sp>
        <p:nvSpPr>
          <p:cNvPr id="223" name="1 Thessalonians 1:7-8"/>
          <p:cNvSpPr txBox="1"/>
          <p:nvPr>
            <p:ph type="body" idx="14"/>
          </p:nvPr>
        </p:nvSpPr>
        <p:spPr>
          <a:xfrm>
            <a:off x="406400" y="7789333"/>
            <a:ext cx="12192000" cy="3149601"/>
          </a:xfrm>
          <a:prstGeom prst="rect">
            <a:avLst/>
          </a:prstGeom>
        </p:spPr>
        <p:txBody>
          <a:bodyPr/>
          <a:lstStyle/>
          <a:p>
            <a:pPr/>
            <a:r>
              <a:t>1 Thessalonians 1:7-8</a:t>
            </a:r>
          </a:p>
          <a:p>
            <a:pPr/>
          </a:p>
          <a:p>
            <a:pPr/>
          </a:p>
        </p:txBody>
      </p:sp>
      <p:sp>
        <p:nvSpPr>
          <p:cNvPr id="224" name="authentic work of god"/>
          <p:cNvSpPr txBox="1"/>
          <p:nvPr>
            <p:ph type="body" idx="15"/>
          </p:nvPr>
        </p:nvSpPr>
        <p:spPr>
          <a:prstGeom prst="rect">
            <a:avLst/>
          </a:prstGeom>
        </p:spPr>
        <p:txBody>
          <a:bodyPr/>
          <a:lstStyle/>
          <a:p>
            <a:pPr/>
            <a:r>
              <a:t>authentic work of god</a:t>
            </a:r>
          </a:p>
        </p:txBody>
      </p:sp>
      <p:sp>
        <p:nvSpPr>
          <p:cNvPr id="225" name="a model of authentic work of god"/>
          <p:cNvSpPr txBox="1"/>
          <p:nvPr>
            <p:ph type="title" idx="4294967295"/>
          </p:nvPr>
        </p:nvSpPr>
        <p:spPr>
          <a:xfrm>
            <a:off x="406400" y="1322211"/>
            <a:ext cx="12192000" cy="723901"/>
          </a:xfrm>
          <a:prstGeom prst="rect">
            <a:avLst/>
          </a:prstGeom>
        </p:spPr>
        <p:txBody>
          <a:bodyPr anchor="t"/>
          <a:lstStyle>
            <a:lvl1pPr algn="l" defTabSz="233679">
              <a:lnSpc>
                <a:spcPct val="80000"/>
              </a:lnSpc>
              <a:defRPr cap="all" sz="6800">
                <a:solidFill>
                  <a:srgbClr val="34A5DA"/>
                </a:solidFill>
                <a:latin typeface="DIN Condensed"/>
                <a:ea typeface="DIN Condensed"/>
                <a:cs typeface="DIN Condensed"/>
                <a:sym typeface="DIN Condensed"/>
              </a:defRPr>
            </a:lvl1pPr>
          </a:lstStyle>
          <a:p>
            <a:pPr/>
            <a:r>
              <a:t>a model of authentic work of god</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8" name="authentic work of god"/>
          <p:cNvSpPr txBox="1"/>
          <p:nvPr>
            <p:ph type="body" idx="13"/>
          </p:nvPr>
        </p:nvSpPr>
        <p:spPr>
          <a:prstGeom prst="rect">
            <a:avLst/>
          </a:prstGeom>
        </p:spPr>
        <p:txBody>
          <a:bodyPr/>
          <a:lstStyle/>
          <a:p>
            <a:pPr/>
            <a:r>
              <a:t>authentic work of god</a:t>
            </a:r>
          </a:p>
        </p:txBody>
      </p:sp>
      <p:sp>
        <p:nvSpPr>
          <p:cNvPr id="409" name="5 “ONE ANOTHER” IN SMALL GROUP:"/>
          <p:cNvSpPr txBox="1"/>
          <p:nvPr>
            <p:ph type="title"/>
          </p:nvPr>
        </p:nvSpPr>
        <p:spPr>
          <a:prstGeom prst="rect">
            <a:avLst/>
          </a:prstGeom>
        </p:spPr>
        <p:txBody>
          <a:bodyPr/>
          <a:lstStyle>
            <a:lvl1pPr defTabSz="233679">
              <a:spcBef>
                <a:spcPts val="0"/>
              </a:spcBef>
              <a:defRPr sz="6800"/>
            </a:lvl1pPr>
          </a:lstStyle>
          <a:p>
            <a:pPr/>
            <a:r>
              <a:t>5 “ONE ANOTHER” IN SMALL GROUP:</a:t>
            </a:r>
          </a:p>
        </p:txBody>
      </p:sp>
      <p:sp>
        <p:nvSpPr>
          <p:cNvPr id="410" name="To KNOW and to be KNOWN…"/>
          <p:cNvSpPr txBox="1"/>
          <p:nvPr>
            <p:ph type="body" idx="1"/>
          </p:nvPr>
        </p:nvSpPr>
        <p:spPr>
          <a:xfrm>
            <a:off x="1045964" y="2743200"/>
            <a:ext cx="11552436" cy="6473164"/>
          </a:xfrm>
          <a:prstGeom prst="rect">
            <a:avLst/>
          </a:prstGeom>
        </p:spPr>
        <p:txBody>
          <a:bodyPr/>
          <a:lstStyle/>
          <a:p>
            <a:pPr marL="660788" indent="-660788" defTabSz="473201">
              <a:spcBef>
                <a:spcPts val="2200"/>
              </a:spcBef>
              <a:buClrTx/>
              <a:buSzPct val="100000"/>
              <a:buFontTx/>
              <a:buAutoNum type="arabicPeriod" startAt="1"/>
              <a:defRPr sz="4536"/>
            </a:pPr>
            <a:r>
              <a:t>To KNOW and to be KNOWN</a:t>
            </a:r>
          </a:p>
          <a:p>
            <a:pPr marL="660788" indent="-660788" defTabSz="473201">
              <a:spcBef>
                <a:spcPts val="2200"/>
              </a:spcBef>
              <a:buClrTx/>
              <a:buSzPct val="100000"/>
              <a:buFontTx/>
              <a:buAutoNum type="arabicPeriod" startAt="1"/>
              <a:defRPr sz="4536"/>
            </a:pPr>
            <a:r>
              <a:t>To ENCOURAGE and to be ENCOURAGED</a:t>
            </a:r>
          </a:p>
          <a:p>
            <a:pPr marL="660788" indent="-660788" defTabSz="473201">
              <a:spcBef>
                <a:spcPts val="2200"/>
              </a:spcBef>
              <a:buClrTx/>
              <a:buSzPct val="100000"/>
              <a:buFontTx/>
              <a:buAutoNum type="arabicPeriod" startAt="1"/>
              <a:defRPr sz="4536"/>
            </a:pPr>
            <a:r>
              <a:t>To CELEBRATE and to be CELEBRATED</a:t>
            </a:r>
          </a:p>
          <a:p>
            <a:pPr marL="660788" indent="-660788" defTabSz="473201">
              <a:spcBef>
                <a:spcPts val="2200"/>
              </a:spcBef>
              <a:buClrTx/>
              <a:buSzPct val="100000"/>
              <a:buFontTx/>
              <a:buAutoNum type="arabicPeriod" startAt="1"/>
              <a:defRPr sz="4536"/>
            </a:pPr>
            <a:r>
              <a:t>To SERVE and to be SERVED</a:t>
            </a:r>
          </a:p>
          <a:p>
            <a:pPr marL="660788" indent="-660788" defTabSz="473201">
              <a:spcBef>
                <a:spcPts val="2200"/>
              </a:spcBef>
              <a:buClrTx/>
              <a:buSzPct val="100000"/>
              <a:buFontTx/>
              <a:buAutoNum type="arabicPeriod" startAt="1"/>
              <a:defRPr sz="4536"/>
            </a:pPr>
            <a:r>
              <a:t>To ADMONISH and to be ADMONISHED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410">
                                            <p:bg/>
                                          </p:spTgt>
                                        </p:tgtEl>
                                        <p:attrNameLst>
                                          <p:attrName>style.visibility</p:attrName>
                                        </p:attrNameLst>
                                      </p:cBhvr>
                                      <p:to>
                                        <p:strVal val="visible"/>
                                      </p:to>
                                    </p:set>
                                    <p:anim calcmode="lin" valueType="num">
                                      <p:cBhvr>
                                        <p:cTn id="7" dur="1500" fill="hold"/>
                                        <p:tgtEl>
                                          <p:spTgt spid="410">
                                            <p:bg/>
                                          </p:spTgt>
                                        </p:tgtEl>
                                        <p:attrNameLst>
                                          <p:attrName>ppt_x</p:attrName>
                                        </p:attrNameLst>
                                      </p:cBhvr>
                                      <p:tavLst>
                                        <p:tav tm="0">
                                          <p:val>
                                            <p:strVal val="#ppt_x"/>
                                          </p:val>
                                        </p:tav>
                                        <p:tav tm="100000">
                                          <p:val>
                                            <p:strVal val="#ppt_x"/>
                                          </p:val>
                                        </p:tav>
                                      </p:tavLst>
                                    </p:anim>
                                    <p:anim calcmode="lin" valueType="num">
                                      <p:cBhvr>
                                        <p:cTn id="8" dur="1500" fill="hold"/>
                                        <p:tgtEl>
                                          <p:spTgt spid="410">
                                            <p:bg/>
                                          </p:spTgt>
                                        </p:tgtEl>
                                        <p:attrNameLst>
                                          <p:attrName>ppt_y</p:attrName>
                                        </p:attrNameLst>
                                      </p:cBhvr>
                                      <p:tavLst>
                                        <p:tav tm="0">
                                          <p:val>
                                            <p:strVal val="0-#ppt_h/2"/>
                                          </p:val>
                                        </p:tav>
                                        <p:tav tm="100000">
                                          <p:val>
                                            <p:strVal val="#ppt_y"/>
                                          </p:val>
                                        </p:tav>
                                      </p:tavLst>
                                    </p:anim>
                                  </p:childTnLst>
                                </p:cTn>
                              </p:par>
                              <p:par>
                                <p:cTn id="9" presetClass="entr" nodeType="withEffect" presetSubtype="1" presetID="2" grpId="1" fill="hold">
                                  <p:stCondLst>
                                    <p:cond delay="0"/>
                                  </p:stCondLst>
                                  <p:iterate type="el" backwards="0">
                                    <p:tmAbs val="0"/>
                                  </p:iterate>
                                  <p:childTnLst>
                                    <p:set>
                                      <p:cBhvr>
                                        <p:cTn id="10" fill="hold"/>
                                        <p:tgtEl>
                                          <p:spTgt spid="410">
                                            <p:txEl>
                                              <p:pRg st="0" end="0"/>
                                            </p:txEl>
                                          </p:spTgt>
                                        </p:tgtEl>
                                        <p:attrNameLst>
                                          <p:attrName>style.visibility</p:attrName>
                                        </p:attrNameLst>
                                      </p:cBhvr>
                                      <p:to>
                                        <p:strVal val="visible"/>
                                      </p:to>
                                    </p:set>
                                    <p:anim calcmode="lin" valueType="num">
                                      <p:cBhvr>
                                        <p:cTn id="11" dur="1500" fill="hold"/>
                                        <p:tgtEl>
                                          <p:spTgt spid="410">
                                            <p:txEl>
                                              <p:pRg st="0" end="0"/>
                                            </p:txEl>
                                          </p:spTgt>
                                        </p:tgtEl>
                                        <p:attrNameLst>
                                          <p:attrName>ppt_x</p:attrName>
                                        </p:attrNameLst>
                                      </p:cBhvr>
                                      <p:tavLst>
                                        <p:tav tm="0">
                                          <p:val>
                                            <p:strVal val="#ppt_x"/>
                                          </p:val>
                                        </p:tav>
                                        <p:tav tm="100000">
                                          <p:val>
                                            <p:strVal val="#ppt_x"/>
                                          </p:val>
                                        </p:tav>
                                      </p:tavLst>
                                    </p:anim>
                                    <p:anim calcmode="lin" valueType="num">
                                      <p:cBhvr>
                                        <p:cTn id="12" dur="1500" fill="hold"/>
                                        <p:tgtEl>
                                          <p:spTgt spid="41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 presetID="2" grpId="1" fill="hold">
                                  <p:stCondLst>
                                    <p:cond delay="0"/>
                                  </p:stCondLst>
                                  <p:iterate type="el" backwards="0">
                                    <p:tmAbs val="0"/>
                                  </p:iterate>
                                  <p:childTnLst>
                                    <p:set>
                                      <p:cBhvr>
                                        <p:cTn id="16" fill="hold"/>
                                        <p:tgtEl>
                                          <p:spTgt spid="410">
                                            <p:txEl>
                                              <p:pRg st="1" end="1"/>
                                            </p:txEl>
                                          </p:spTgt>
                                        </p:tgtEl>
                                        <p:attrNameLst>
                                          <p:attrName>style.visibility</p:attrName>
                                        </p:attrNameLst>
                                      </p:cBhvr>
                                      <p:to>
                                        <p:strVal val="visible"/>
                                      </p:to>
                                    </p:set>
                                    <p:anim calcmode="lin" valueType="num">
                                      <p:cBhvr>
                                        <p:cTn id="17" dur="1500" fill="hold"/>
                                        <p:tgtEl>
                                          <p:spTgt spid="410">
                                            <p:txEl>
                                              <p:pRg st="1" end="1"/>
                                            </p:txEl>
                                          </p:spTgt>
                                        </p:tgtEl>
                                        <p:attrNameLst>
                                          <p:attrName>ppt_x</p:attrName>
                                        </p:attrNameLst>
                                      </p:cBhvr>
                                      <p:tavLst>
                                        <p:tav tm="0">
                                          <p:val>
                                            <p:strVal val="#ppt_x"/>
                                          </p:val>
                                        </p:tav>
                                        <p:tav tm="100000">
                                          <p:val>
                                            <p:strVal val="#ppt_x"/>
                                          </p:val>
                                        </p:tav>
                                      </p:tavLst>
                                    </p:anim>
                                    <p:anim calcmode="lin" valueType="num">
                                      <p:cBhvr>
                                        <p:cTn id="18" dur="1500" fill="hold"/>
                                        <p:tgtEl>
                                          <p:spTgt spid="410">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1" presetID="2" grpId="1" fill="hold">
                                  <p:stCondLst>
                                    <p:cond delay="0"/>
                                  </p:stCondLst>
                                  <p:iterate type="el" backwards="0">
                                    <p:tmAbs val="0"/>
                                  </p:iterate>
                                  <p:childTnLst>
                                    <p:set>
                                      <p:cBhvr>
                                        <p:cTn id="22" fill="hold"/>
                                        <p:tgtEl>
                                          <p:spTgt spid="410">
                                            <p:txEl>
                                              <p:pRg st="2" end="2"/>
                                            </p:txEl>
                                          </p:spTgt>
                                        </p:tgtEl>
                                        <p:attrNameLst>
                                          <p:attrName>style.visibility</p:attrName>
                                        </p:attrNameLst>
                                      </p:cBhvr>
                                      <p:to>
                                        <p:strVal val="visible"/>
                                      </p:to>
                                    </p:set>
                                    <p:anim calcmode="lin" valueType="num">
                                      <p:cBhvr>
                                        <p:cTn id="23" dur="1500" fill="hold"/>
                                        <p:tgtEl>
                                          <p:spTgt spid="410">
                                            <p:txEl>
                                              <p:pRg st="2" end="2"/>
                                            </p:txEl>
                                          </p:spTgt>
                                        </p:tgtEl>
                                        <p:attrNameLst>
                                          <p:attrName>ppt_x</p:attrName>
                                        </p:attrNameLst>
                                      </p:cBhvr>
                                      <p:tavLst>
                                        <p:tav tm="0">
                                          <p:val>
                                            <p:strVal val="#ppt_x"/>
                                          </p:val>
                                        </p:tav>
                                        <p:tav tm="100000">
                                          <p:val>
                                            <p:strVal val="#ppt_x"/>
                                          </p:val>
                                        </p:tav>
                                      </p:tavLst>
                                    </p:anim>
                                    <p:anim calcmode="lin" valueType="num">
                                      <p:cBhvr>
                                        <p:cTn id="24" dur="1500" fill="hold"/>
                                        <p:tgtEl>
                                          <p:spTgt spid="410">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1" presetID="2" grpId="1" fill="hold">
                                  <p:stCondLst>
                                    <p:cond delay="0"/>
                                  </p:stCondLst>
                                  <p:iterate type="el" backwards="0">
                                    <p:tmAbs val="0"/>
                                  </p:iterate>
                                  <p:childTnLst>
                                    <p:set>
                                      <p:cBhvr>
                                        <p:cTn id="28" fill="hold"/>
                                        <p:tgtEl>
                                          <p:spTgt spid="410">
                                            <p:txEl>
                                              <p:pRg st="3" end="3"/>
                                            </p:txEl>
                                          </p:spTgt>
                                        </p:tgtEl>
                                        <p:attrNameLst>
                                          <p:attrName>style.visibility</p:attrName>
                                        </p:attrNameLst>
                                      </p:cBhvr>
                                      <p:to>
                                        <p:strVal val="visible"/>
                                      </p:to>
                                    </p:set>
                                    <p:anim calcmode="lin" valueType="num">
                                      <p:cBhvr>
                                        <p:cTn id="29" dur="1500" fill="hold"/>
                                        <p:tgtEl>
                                          <p:spTgt spid="410">
                                            <p:txEl>
                                              <p:pRg st="3" end="3"/>
                                            </p:txEl>
                                          </p:spTgt>
                                        </p:tgtEl>
                                        <p:attrNameLst>
                                          <p:attrName>ppt_x</p:attrName>
                                        </p:attrNameLst>
                                      </p:cBhvr>
                                      <p:tavLst>
                                        <p:tav tm="0">
                                          <p:val>
                                            <p:strVal val="#ppt_x"/>
                                          </p:val>
                                        </p:tav>
                                        <p:tav tm="100000">
                                          <p:val>
                                            <p:strVal val="#ppt_x"/>
                                          </p:val>
                                        </p:tav>
                                      </p:tavLst>
                                    </p:anim>
                                    <p:anim calcmode="lin" valueType="num">
                                      <p:cBhvr>
                                        <p:cTn id="30" dur="1500" fill="hold"/>
                                        <p:tgtEl>
                                          <p:spTgt spid="410">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1" presetID="2" grpId="1" fill="hold">
                                  <p:stCondLst>
                                    <p:cond delay="0"/>
                                  </p:stCondLst>
                                  <p:iterate type="el" backwards="0">
                                    <p:tmAbs val="0"/>
                                  </p:iterate>
                                  <p:childTnLst>
                                    <p:set>
                                      <p:cBhvr>
                                        <p:cTn id="34" fill="hold"/>
                                        <p:tgtEl>
                                          <p:spTgt spid="410">
                                            <p:txEl>
                                              <p:pRg st="4" end="4"/>
                                            </p:txEl>
                                          </p:spTgt>
                                        </p:tgtEl>
                                        <p:attrNameLst>
                                          <p:attrName>style.visibility</p:attrName>
                                        </p:attrNameLst>
                                      </p:cBhvr>
                                      <p:to>
                                        <p:strVal val="visible"/>
                                      </p:to>
                                    </p:set>
                                    <p:anim calcmode="lin" valueType="num">
                                      <p:cBhvr>
                                        <p:cTn id="35" dur="1500" fill="hold"/>
                                        <p:tgtEl>
                                          <p:spTgt spid="410">
                                            <p:txEl>
                                              <p:pRg st="4" end="4"/>
                                            </p:txEl>
                                          </p:spTgt>
                                        </p:tgtEl>
                                        <p:attrNameLst>
                                          <p:attrName>ppt_x</p:attrName>
                                        </p:attrNameLst>
                                      </p:cBhvr>
                                      <p:tavLst>
                                        <p:tav tm="0">
                                          <p:val>
                                            <p:strVal val="#ppt_x"/>
                                          </p:val>
                                        </p:tav>
                                        <p:tav tm="100000">
                                          <p:val>
                                            <p:strVal val="#ppt_x"/>
                                          </p:val>
                                        </p:tav>
                                      </p:tavLst>
                                    </p:anim>
                                    <p:anim calcmode="lin" valueType="num">
                                      <p:cBhvr>
                                        <p:cTn id="36" dur="1500" fill="hold"/>
                                        <p:tgtEl>
                                          <p:spTgt spid="410">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10" grpId="1"/>
    </p:bldLst>
  </p:timing>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2" name="authentic work of god"/>
          <p:cNvSpPr txBox="1"/>
          <p:nvPr>
            <p:ph type="body" idx="13"/>
          </p:nvPr>
        </p:nvSpPr>
        <p:spPr>
          <a:prstGeom prst="rect">
            <a:avLst/>
          </a:prstGeom>
        </p:spPr>
        <p:txBody>
          <a:bodyPr/>
          <a:lstStyle/>
          <a:p>
            <a:pPr/>
            <a:r>
              <a:t>authentic work of god</a:t>
            </a:r>
          </a:p>
        </p:txBody>
      </p:sp>
      <p:sp>
        <p:nvSpPr>
          <p:cNvPr id="413" name="how to conduct a D-group?"/>
          <p:cNvSpPr txBox="1"/>
          <p:nvPr>
            <p:ph type="title"/>
          </p:nvPr>
        </p:nvSpPr>
        <p:spPr>
          <a:prstGeom prst="rect">
            <a:avLst/>
          </a:prstGeom>
        </p:spPr>
        <p:txBody>
          <a:bodyPr/>
          <a:lstStyle>
            <a:lvl1pPr defTabSz="233679">
              <a:spcBef>
                <a:spcPts val="0"/>
              </a:spcBef>
              <a:defRPr sz="6800"/>
            </a:lvl1pPr>
          </a:lstStyle>
          <a:p>
            <a:pPr/>
            <a:r>
              <a:t>how to conduct a D-group?</a:t>
            </a:r>
          </a:p>
        </p:txBody>
      </p:sp>
      <p:sp>
        <p:nvSpPr>
          <p:cNvPr id="414" name="Setting the goal…"/>
          <p:cNvSpPr txBox="1"/>
          <p:nvPr>
            <p:ph type="body" idx="1"/>
          </p:nvPr>
        </p:nvSpPr>
        <p:spPr>
          <a:xfrm>
            <a:off x="1045964" y="2743200"/>
            <a:ext cx="11552436" cy="6473164"/>
          </a:xfrm>
          <a:prstGeom prst="rect">
            <a:avLst/>
          </a:prstGeom>
        </p:spPr>
        <p:txBody>
          <a:bodyPr/>
          <a:lstStyle/>
          <a:p>
            <a:pPr marL="815788" indent="-815788">
              <a:buClrTx/>
              <a:buSzPct val="100000"/>
              <a:buFontTx/>
              <a:buAutoNum type="arabicPeriod" startAt="1"/>
              <a:defRPr sz="5600"/>
            </a:pPr>
            <a:r>
              <a:t>Setting the goal</a:t>
            </a:r>
          </a:p>
          <a:p>
            <a:pPr marL="815788" indent="-815788">
              <a:buClrTx/>
              <a:buSzPct val="100000"/>
              <a:buFontTx/>
              <a:buAutoNum type="arabicPeriod" startAt="1"/>
              <a:defRPr sz="5600"/>
            </a:pPr>
            <a:r>
              <a:t>By Group: Clarification</a:t>
            </a:r>
          </a:p>
          <a:p>
            <a:pPr marL="815788" indent="-815788">
              <a:buClrTx/>
              <a:buSzPct val="100000"/>
              <a:buFontTx/>
              <a:buAutoNum type="arabicPeriod" startAt="1"/>
              <a:defRPr sz="5600"/>
            </a:pPr>
            <a:r>
              <a:t>By Group: Give Feedback</a:t>
            </a:r>
          </a:p>
          <a:p>
            <a:pPr marL="815788" indent="-815788">
              <a:buClrTx/>
              <a:buSzPct val="100000"/>
              <a:buFontTx/>
              <a:buAutoNum type="arabicPeriod" startAt="1"/>
              <a:defRPr sz="5600"/>
            </a:pPr>
            <a:r>
              <a:t>Share what is helpful</a:t>
            </a:r>
          </a:p>
          <a:p>
            <a:pPr marL="815788" indent="-815788">
              <a:buClrTx/>
              <a:buSzPct val="100000"/>
              <a:buFontTx/>
              <a:buAutoNum type="arabicPeriod" startAt="1"/>
              <a:defRPr sz="5600"/>
            </a:pPr>
            <a:r>
              <a:t>By Group: Encouragement</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414">
                                            <p:bg/>
                                          </p:spTgt>
                                        </p:tgtEl>
                                        <p:attrNameLst>
                                          <p:attrName>style.visibility</p:attrName>
                                        </p:attrNameLst>
                                      </p:cBhvr>
                                      <p:to>
                                        <p:strVal val="visible"/>
                                      </p:to>
                                    </p:set>
                                    <p:anim calcmode="lin" valueType="num">
                                      <p:cBhvr>
                                        <p:cTn id="7" dur="1500" fill="hold"/>
                                        <p:tgtEl>
                                          <p:spTgt spid="414">
                                            <p:bg/>
                                          </p:spTgt>
                                        </p:tgtEl>
                                        <p:attrNameLst>
                                          <p:attrName>ppt_x</p:attrName>
                                        </p:attrNameLst>
                                      </p:cBhvr>
                                      <p:tavLst>
                                        <p:tav tm="0">
                                          <p:val>
                                            <p:strVal val="#ppt_x"/>
                                          </p:val>
                                        </p:tav>
                                        <p:tav tm="100000">
                                          <p:val>
                                            <p:strVal val="#ppt_x"/>
                                          </p:val>
                                        </p:tav>
                                      </p:tavLst>
                                    </p:anim>
                                    <p:anim calcmode="lin" valueType="num">
                                      <p:cBhvr>
                                        <p:cTn id="8" dur="1500" fill="hold"/>
                                        <p:tgtEl>
                                          <p:spTgt spid="414">
                                            <p:bg/>
                                          </p:spTgt>
                                        </p:tgtEl>
                                        <p:attrNameLst>
                                          <p:attrName>ppt_y</p:attrName>
                                        </p:attrNameLst>
                                      </p:cBhvr>
                                      <p:tavLst>
                                        <p:tav tm="0">
                                          <p:val>
                                            <p:strVal val="0-#ppt_h/2"/>
                                          </p:val>
                                        </p:tav>
                                        <p:tav tm="100000">
                                          <p:val>
                                            <p:strVal val="#ppt_y"/>
                                          </p:val>
                                        </p:tav>
                                      </p:tavLst>
                                    </p:anim>
                                  </p:childTnLst>
                                </p:cTn>
                              </p:par>
                              <p:par>
                                <p:cTn id="9" presetClass="entr" nodeType="withEffect" presetSubtype="1" presetID="2" grpId="1" fill="hold">
                                  <p:stCondLst>
                                    <p:cond delay="0"/>
                                  </p:stCondLst>
                                  <p:iterate type="el" backwards="0">
                                    <p:tmAbs val="0"/>
                                  </p:iterate>
                                  <p:childTnLst>
                                    <p:set>
                                      <p:cBhvr>
                                        <p:cTn id="10" fill="hold"/>
                                        <p:tgtEl>
                                          <p:spTgt spid="414">
                                            <p:txEl>
                                              <p:pRg st="0" end="0"/>
                                            </p:txEl>
                                          </p:spTgt>
                                        </p:tgtEl>
                                        <p:attrNameLst>
                                          <p:attrName>style.visibility</p:attrName>
                                        </p:attrNameLst>
                                      </p:cBhvr>
                                      <p:to>
                                        <p:strVal val="visible"/>
                                      </p:to>
                                    </p:set>
                                    <p:anim calcmode="lin" valueType="num">
                                      <p:cBhvr>
                                        <p:cTn id="11" dur="1500" fill="hold"/>
                                        <p:tgtEl>
                                          <p:spTgt spid="414">
                                            <p:txEl>
                                              <p:pRg st="0" end="0"/>
                                            </p:txEl>
                                          </p:spTgt>
                                        </p:tgtEl>
                                        <p:attrNameLst>
                                          <p:attrName>ppt_x</p:attrName>
                                        </p:attrNameLst>
                                      </p:cBhvr>
                                      <p:tavLst>
                                        <p:tav tm="0">
                                          <p:val>
                                            <p:strVal val="#ppt_x"/>
                                          </p:val>
                                        </p:tav>
                                        <p:tav tm="100000">
                                          <p:val>
                                            <p:strVal val="#ppt_x"/>
                                          </p:val>
                                        </p:tav>
                                      </p:tavLst>
                                    </p:anim>
                                    <p:anim calcmode="lin" valueType="num">
                                      <p:cBhvr>
                                        <p:cTn id="12" dur="1500" fill="hold"/>
                                        <p:tgtEl>
                                          <p:spTgt spid="41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 presetID="2" grpId="1" fill="hold">
                                  <p:stCondLst>
                                    <p:cond delay="0"/>
                                  </p:stCondLst>
                                  <p:iterate type="el" backwards="0">
                                    <p:tmAbs val="0"/>
                                  </p:iterate>
                                  <p:childTnLst>
                                    <p:set>
                                      <p:cBhvr>
                                        <p:cTn id="16" fill="hold"/>
                                        <p:tgtEl>
                                          <p:spTgt spid="414">
                                            <p:txEl>
                                              <p:pRg st="1" end="1"/>
                                            </p:txEl>
                                          </p:spTgt>
                                        </p:tgtEl>
                                        <p:attrNameLst>
                                          <p:attrName>style.visibility</p:attrName>
                                        </p:attrNameLst>
                                      </p:cBhvr>
                                      <p:to>
                                        <p:strVal val="visible"/>
                                      </p:to>
                                    </p:set>
                                    <p:anim calcmode="lin" valueType="num">
                                      <p:cBhvr>
                                        <p:cTn id="17" dur="1500" fill="hold"/>
                                        <p:tgtEl>
                                          <p:spTgt spid="414">
                                            <p:txEl>
                                              <p:pRg st="1" end="1"/>
                                            </p:txEl>
                                          </p:spTgt>
                                        </p:tgtEl>
                                        <p:attrNameLst>
                                          <p:attrName>ppt_x</p:attrName>
                                        </p:attrNameLst>
                                      </p:cBhvr>
                                      <p:tavLst>
                                        <p:tav tm="0">
                                          <p:val>
                                            <p:strVal val="#ppt_x"/>
                                          </p:val>
                                        </p:tav>
                                        <p:tav tm="100000">
                                          <p:val>
                                            <p:strVal val="#ppt_x"/>
                                          </p:val>
                                        </p:tav>
                                      </p:tavLst>
                                    </p:anim>
                                    <p:anim calcmode="lin" valueType="num">
                                      <p:cBhvr>
                                        <p:cTn id="18" dur="1500" fill="hold"/>
                                        <p:tgtEl>
                                          <p:spTgt spid="41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1" presetID="2" grpId="1" fill="hold">
                                  <p:stCondLst>
                                    <p:cond delay="0"/>
                                  </p:stCondLst>
                                  <p:iterate type="el" backwards="0">
                                    <p:tmAbs val="0"/>
                                  </p:iterate>
                                  <p:childTnLst>
                                    <p:set>
                                      <p:cBhvr>
                                        <p:cTn id="22" fill="hold"/>
                                        <p:tgtEl>
                                          <p:spTgt spid="414">
                                            <p:txEl>
                                              <p:pRg st="2" end="2"/>
                                            </p:txEl>
                                          </p:spTgt>
                                        </p:tgtEl>
                                        <p:attrNameLst>
                                          <p:attrName>style.visibility</p:attrName>
                                        </p:attrNameLst>
                                      </p:cBhvr>
                                      <p:to>
                                        <p:strVal val="visible"/>
                                      </p:to>
                                    </p:set>
                                    <p:anim calcmode="lin" valueType="num">
                                      <p:cBhvr>
                                        <p:cTn id="23" dur="1500" fill="hold"/>
                                        <p:tgtEl>
                                          <p:spTgt spid="414">
                                            <p:txEl>
                                              <p:pRg st="2" end="2"/>
                                            </p:txEl>
                                          </p:spTgt>
                                        </p:tgtEl>
                                        <p:attrNameLst>
                                          <p:attrName>ppt_x</p:attrName>
                                        </p:attrNameLst>
                                      </p:cBhvr>
                                      <p:tavLst>
                                        <p:tav tm="0">
                                          <p:val>
                                            <p:strVal val="#ppt_x"/>
                                          </p:val>
                                        </p:tav>
                                        <p:tav tm="100000">
                                          <p:val>
                                            <p:strVal val="#ppt_x"/>
                                          </p:val>
                                        </p:tav>
                                      </p:tavLst>
                                    </p:anim>
                                    <p:anim calcmode="lin" valueType="num">
                                      <p:cBhvr>
                                        <p:cTn id="24" dur="1500" fill="hold"/>
                                        <p:tgtEl>
                                          <p:spTgt spid="41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1" presetID="2" grpId="1" fill="hold">
                                  <p:stCondLst>
                                    <p:cond delay="0"/>
                                  </p:stCondLst>
                                  <p:iterate type="el" backwards="0">
                                    <p:tmAbs val="0"/>
                                  </p:iterate>
                                  <p:childTnLst>
                                    <p:set>
                                      <p:cBhvr>
                                        <p:cTn id="28" fill="hold"/>
                                        <p:tgtEl>
                                          <p:spTgt spid="414">
                                            <p:txEl>
                                              <p:pRg st="3" end="3"/>
                                            </p:txEl>
                                          </p:spTgt>
                                        </p:tgtEl>
                                        <p:attrNameLst>
                                          <p:attrName>style.visibility</p:attrName>
                                        </p:attrNameLst>
                                      </p:cBhvr>
                                      <p:to>
                                        <p:strVal val="visible"/>
                                      </p:to>
                                    </p:set>
                                    <p:anim calcmode="lin" valueType="num">
                                      <p:cBhvr>
                                        <p:cTn id="29" dur="1500" fill="hold"/>
                                        <p:tgtEl>
                                          <p:spTgt spid="414">
                                            <p:txEl>
                                              <p:pRg st="3" end="3"/>
                                            </p:txEl>
                                          </p:spTgt>
                                        </p:tgtEl>
                                        <p:attrNameLst>
                                          <p:attrName>ppt_x</p:attrName>
                                        </p:attrNameLst>
                                      </p:cBhvr>
                                      <p:tavLst>
                                        <p:tav tm="0">
                                          <p:val>
                                            <p:strVal val="#ppt_x"/>
                                          </p:val>
                                        </p:tav>
                                        <p:tav tm="100000">
                                          <p:val>
                                            <p:strVal val="#ppt_x"/>
                                          </p:val>
                                        </p:tav>
                                      </p:tavLst>
                                    </p:anim>
                                    <p:anim calcmode="lin" valueType="num">
                                      <p:cBhvr>
                                        <p:cTn id="30" dur="1500" fill="hold"/>
                                        <p:tgtEl>
                                          <p:spTgt spid="414">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1" presetID="2" grpId="1" fill="hold">
                                  <p:stCondLst>
                                    <p:cond delay="0"/>
                                  </p:stCondLst>
                                  <p:iterate type="el" backwards="0">
                                    <p:tmAbs val="0"/>
                                  </p:iterate>
                                  <p:childTnLst>
                                    <p:set>
                                      <p:cBhvr>
                                        <p:cTn id="34" fill="hold"/>
                                        <p:tgtEl>
                                          <p:spTgt spid="414">
                                            <p:txEl>
                                              <p:pRg st="4" end="4"/>
                                            </p:txEl>
                                          </p:spTgt>
                                        </p:tgtEl>
                                        <p:attrNameLst>
                                          <p:attrName>style.visibility</p:attrName>
                                        </p:attrNameLst>
                                      </p:cBhvr>
                                      <p:to>
                                        <p:strVal val="visible"/>
                                      </p:to>
                                    </p:set>
                                    <p:anim calcmode="lin" valueType="num">
                                      <p:cBhvr>
                                        <p:cTn id="35" dur="1500" fill="hold"/>
                                        <p:tgtEl>
                                          <p:spTgt spid="414">
                                            <p:txEl>
                                              <p:pRg st="4" end="4"/>
                                            </p:txEl>
                                          </p:spTgt>
                                        </p:tgtEl>
                                        <p:attrNameLst>
                                          <p:attrName>ppt_x</p:attrName>
                                        </p:attrNameLst>
                                      </p:cBhvr>
                                      <p:tavLst>
                                        <p:tav tm="0">
                                          <p:val>
                                            <p:strVal val="#ppt_x"/>
                                          </p:val>
                                        </p:tav>
                                        <p:tav tm="100000">
                                          <p:val>
                                            <p:strVal val="#ppt_x"/>
                                          </p:val>
                                        </p:tav>
                                      </p:tavLst>
                                    </p:anim>
                                    <p:anim calcmode="lin" valueType="num">
                                      <p:cBhvr>
                                        <p:cTn id="36" dur="1500" fill="hold"/>
                                        <p:tgtEl>
                                          <p:spTgt spid="414">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14" grpId="1"/>
    </p:bldLst>
  </p:timing>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6" name="please god not men"/>
          <p:cNvSpPr txBox="1"/>
          <p:nvPr/>
        </p:nvSpPr>
        <p:spPr>
          <a:xfrm>
            <a:off x="1035893" y="1533400"/>
            <a:ext cx="7242184" cy="1123528"/>
          </a:xfrm>
          <a:prstGeom prst="rect">
            <a:avLst/>
          </a:prstGeom>
          <a:ln w="12700">
            <a:miter lim="400000"/>
          </a:ln>
          <a:extLst>
            <a:ext uri="{C572A759-6A51-4108-AA02-DFA0A04FC94B}">
              <ma14:wrappingTextBoxFlag xmlns:ma14="http://schemas.microsoft.com/office/mac/drawingml/2011/main" val="1"/>
            </a:ext>
          </a:extLst>
        </p:spPr>
        <p:txBody>
          <a:bodyPr wrap="none" lIns="27093" tIns="27093" rIns="27093" bIns="27093" anchor="ctr">
            <a:spAutoFit/>
          </a:bodyPr>
          <a:lstStyle>
            <a:lvl1pPr algn="l" defTabSz="587022">
              <a:lnSpc>
                <a:spcPct val="80000"/>
              </a:lnSpc>
              <a:spcBef>
                <a:spcPts val="2700"/>
              </a:spcBef>
              <a:defRPr cap="all" sz="8400">
                <a:solidFill>
                  <a:srgbClr val="34A5DA"/>
                </a:solidFill>
                <a:latin typeface="DIN Condensed"/>
                <a:ea typeface="DIN Condensed"/>
                <a:cs typeface="DIN Condensed"/>
                <a:sym typeface="DIN Condensed"/>
              </a:defRPr>
            </a:lvl1pPr>
          </a:lstStyle>
          <a:p>
            <a:pPr/>
            <a:r>
              <a:t>please god not men</a:t>
            </a:r>
          </a:p>
        </p:txBody>
      </p:sp>
      <p:sp>
        <p:nvSpPr>
          <p:cNvPr id="417" name="out of comfort zone"/>
          <p:cNvSpPr txBox="1"/>
          <p:nvPr/>
        </p:nvSpPr>
        <p:spPr>
          <a:xfrm>
            <a:off x="3623462" y="4315036"/>
            <a:ext cx="8064414" cy="1123528"/>
          </a:xfrm>
          <a:prstGeom prst="rect">
            <a:avLst/>
          </a:prstGeom>
          <a:ln w="12700">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algn="l" defTabSz="587022">
              <a:lnSpc>
                <a:spcPct val="80000"/>
              </a:lnSpc>
              <a:spcBef>
                <a:spcPts val="2700"/>
              </a:spcBef>
              <a:defRPr cap="all" sz="8400">
                <a:solidFill>
                  <a:srgbClr val="34A5DA"/>
                </a:solidFill>
                <a:latin typeface="DIN Condensed"/>
                <a:ea typeface="DIN Condensed"/>
                <a:cs typeface="DIN Condensed"/>
                <a:sym typeface="DIN Condensed"/>
              </a:defRPr>
            </a:lvl1pPr>
          </a:lstStyle>
          <a:p>
            <a:pPr/>
            <a:r>
              <a:t>out of comfort zone</a:t>
            </a:r>
          </a:p>
        </p:txBody>
      </p:sp>
      <p:sp>
        <p:nvSpPr>
          <p:cNvPr id="418" name="christlike"/>
          <p:cNvSpPr txBox="1"/>
          <p:nvPr/>
        </p:nvSpPr>
        <p:spPr>
          <a:xfrm>
            <a:off x="8260390" y="6910489"/>
            <a:ext cx="3956484" cy="1123527"/>
          </a:xfrm>
          <a:prstGeom prst="rect">
            <a:avLst/>
          </a:prstGeom>
          <a:ln w="12700">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algn="l" defTabSz="587022">
              <a:lnSpc>
                <a:spcPct val="80000"/>
              </a:lnSpc>
              <a:spcBef>
                <a:spcPts val="2700"/>
              </a:spcBef>
              <a:defRPr cap="all" sz="8400">
                <a:solidFill>
                  <a:srgbClr val="34A5DA"/>
                </a:solidFill>
                <a:latin typeface="DIN Condensed"/>
                <a:ea typeface="DIN Condensed"/>
                <a:cs typeface="DIN Condensed"/>
                <a:sym typeface="DIN Condensed"/>
              </a:defRPr>
            </a:lvl1pPr>
          </a:lstStyle>
          <a:p>
            <a:pPr/>
            <a:r>
              <a:t>christlike</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4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lt" backwards="0">
                                    <p:tmAbs val="100"/>
                                  </p:iterate>
                                  <p:childTnLst>
                                    <p:set>
                                      <p:cBhvr>
                                        <p:cTn id="10" fill="hold"/>
                                        <p:tgtEl>
                                          <p:spTgt spid="4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lt" backwards="0">
                                    <p:tmAbs val="100"/>
                                  </p:iterate>
                                  <p:childTnLst>
                                    <p:set>
                                      <p:cBhvr>
                                        <p:cTn id="14" fill="hold"/>
                                        <p:tgtEl>
                                          <p:spTgt spid="4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7" grpId="2"/>
      <p:bldP build="whole" bldLvl="1" animBg="1" rev="0" advAuto="0" spid="418" grpId="3"/>
      <p:bldP build="whole" bldLvl="1" animBg="1" rev="0" advAuto="0" spid="416" grpId="1"/>
    </p:bldLst>
  </p:timing>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0" name="please god not men"/>
          <p:cNvSpPr txBox="1"/>
          <p:nvPr/>
        </p:nvSpPr>
        <p:spPr>
          <a:xfrm>
            <a:off x="1035893" y="1533400"/>
            <a:ext cx="7242184" cy="1123528"/>
          </a:xfrm>
          <a:prstGeom prst="rect">
            <a:avLst/>
          </a:prstGeom>
          <a:ln w="12700">
            <a:miter lim="400000"/>
          </a:ln>
          <a:extLst>
            <a:ext uri="{C572A759-6A51-4108-AA02-DFA0A04FC94B}">
              <ma14:wrappingTextBoxFlag xmlns:ma14="http://schemas.microsoft.com/office/mac/drawingml/2011/main" val="1"/>
            </a:ext>
          </a:extLst>
        </p:spPr>
        <p:txBody>
          <a:bodyPr wrap="none" lIns="27093" tIns="27093" rIns="27093" bIns="27093" anchor="ctr">
            <a:spAutoFit/>
          </a:bodyPr>
          <a:lstStyle>
            <a:lvl1pPr algn="l" defTabSz="587022">
              <a:lnSpc>
                <a:spcPct val="80000"/>
              </a:lnSpc>
              <a:spcBef>
                <a:spcPts val="2700"/>
              </a:spcBef>
              <a:defRPr cap="all" sz="8400">
                <a:solidFill>
                  <a:srgbClr val="34A5DA"/>
                </a:solidFill>
                <a:latin typeface="DIN Condensed"/>
                <a:ea typeface="DIN Condensed"/>
                <a:cs typeface="DIN Condensed"/>
                <a:sym typeface="DIN Condensed"/>
              </a:defRPr>
            </a:lvl1pPr>
          </a:lstStyle>
          <a:p>
            <a:pPr/>
            <a:r>
              <a:t>please god not men</a:t>
            </a:r>
          </a:p>
        </p:txBody>
      </p:sp>
      <p:sp>
        <p:nvSpPr>
          <p:cNvPr id="421" name="out of comfort zone"/>
          <p:cNvSpPr txBox="1"/>
          <p:nvPr/>
        </p:nvSpPr>
        <p:spPr>
          <a:xfrm>
            <a:off x="1020955" y="4183845"/>
            <a:ext cx="8396895" cy="1123527"/>
          </a:xfrm>
          <a:prstGeom prst="rect">
            <a:avLst/>
          </a:prstGeom>
          <a:ln w="12700">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algn="l" defTabSz="587022">
              <a:lnSpc>
                <a:spcPct val="80000"/>
              </a:lnSpc>
              <a:spcBef>
                <a:spcPts val="2700"/>
              </a:spcBef>
              <a:defRPr cap="all" sz="8400">
                <a:solidFill>
                  <a:srgbClr val="34A5DA"/>
                </a:solidFill>
                <a:latin typeface="DIN Condensed"/>
                <a:ea typeface="DIN Condensed"/>
                <a:cs typeface="DIN Condensed"/>
                <a:sym typeface="DIN Condensed"/>
              </a:defRPr>
            </a:lvl1pPr>
          </a:lstStyle>
          <a:p>
            <a:pPr/>
            <a:r>
              <a:t>out of comfort zone</a:t>
            </a:r>
          </a:p>
        </p:txBody>
      </p:sp>
      <p:sp>
        <p:nvSpPr>
          <p:cNvPr id="422" name="christlike"/>
          <p:cNvSpPr txBox="1"/>
          <p:nvPr/>
        </p:nvSpPr>
        <p:spPr>
          <a:xfrm>
            <a:off x="1045202" y="6834289"/>
            <a:ext cx="4525008" cy="1123527"/>
          </a:xfrm>
          <a:prstGeom prst="rect">
            <a:avLst/>
          </a:prstGeom>
          <a:ln w="12700">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algn="l" defTabSz="587022">
              <a:lnSpc>
                <a:spcPct val="80000"/>
              </a:lnSpc>
              <a:spcBef>
                <a:spcPts val="2700"/>
              </a:spcBef>
              <a:defRPr cap="all" sz="8400">
                <a:solidFill>
                  <a:srgbClr val="34A5DA"/>
                </a:solidFill>
                <a:latin typeface="DIN Condensed"/>
                <a:ea typeface="DIN Condensed"/>
                <a:cs typeface="DIN Condensed"/>
                <a:sym typeface="DIN Condensed"/>
              </a:defRPr>
            </a:lvl1pPr>
          </a:lstStyle>
          <a:p>
            <a:pPr/>
            <a:r>
              <a:t>christlike</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4" name="FAITH STANDING FIRM"/>
          <p:cNvSpPr txBox="1"/>
          <p:nvPr>
            <p:ph type="title"/>
          </p:nvPr>
        </p:nvSpPr>
        <p:spPr>
          <a:xfrm>
            <a:off x="406399" y="7255640"/>
            <a:ext cx="12192002" cy="985595"/>
          </a:xfrm>
          <a:prstGeom prst="rect">
            <a:avLst/>
          </a:prstGeom>
        </p:spPr>
        <p:txBody>
          <a:bodyPr/>
          <a:lstStyle>
            <a:lvl1pPr algn="ctr">
              <a:defRPr sz="4800"/>
            </a:lvl1pPr>
          </a:lstStyle>
          <a:p>
            <a:pPr/>
            <a:r>
              <a:t>FAITH STANDING FIRM</a:t>
            </a:r>
          </a:p>
        </p:txBody>
      </p:sp>
      <p:sp>
        <p:nvSpPr>
          <p:cNvPr id="425" name="FAITH UNDER TRIALS"/>
          <p:cNvSpPr txBox="1"/>
          <p:nvPr/>
        </p:nvSpPr>
        <p:spPr>
          <a:xfrm>
            <a:off x="287161" y="3507817"/>
            <a:ext cx="12430478" cy="1717888"/>
          </a:xfrm>
          <a:prstGeom prst="rect">
            <a:avLst/>
          </a:prstGeom>
          <a:ln w="12700">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defTabSz="587022">
              <a:spcBef>
                <a:spcPts val="2400"/>
              </a:spcBef>
              <a:defRPr sz="9600">
                <a:latin typeface="Avenir Next Medium"/>
                <a:ea typeface="Avenir Next Medium"/>
                <a:cs typeface="Avenir Next Medium"/>
                <a:sym typeface="Avenir Next Medium"/>
              </a:defRPr>
            </a:lvl1pPr>
          </a:lstStyle>
          <a:p>
            <a:pPr/>
            <a:r>
              <a:t>FAITH UNDER TRIALS</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9" name="FAITH STANDING FIRM"/>
          <p:cNvSpPr txBox="1"/>
          <p:nvPr>
            <p:ph type="title"/>
          </p:nvPr>
        </p:nvSpPr>
        <p:spPr>
          <a:xfrm>
            <a:off x="406399" y="4006805"/>
            <a:ext cx="12192002" cy="2666887"/>
          </a:xfrm>
          <a:prstGeom prst="rect">
            <a:avLst/>
          </a:prstGeom>
        </p:spPr>
        <p:txBody>
          <a:bodyPr/>
          <a:lstStyle>
            <a:lvl1pPr algn="ctr" defTabSz="334602">
              <a:defRPr sz="14136"/>
            </a:lvl1pPr>
          </a:lstStyle>
          <a:p>
            <a:pPr/>
            <a:r>
              <a:t>FAITH STANDING FIRM</a:t>
            </a:r>
          </a:p>
        </p:txBody>
      </p:sp>
      <p:sp>
        <p:nvSpPr>
          <p:cNvPr id="430" name="FAITH UNDER TRIALS"/>
          <p:cNvSpPr txBox="1"/>
          <p:nvPr/>
        </p:nvSpPr>
        <p:spPr>
          <a:xfrm>
            <a:off x="5247610" y="7402329"/>
            <a:ext cx="4374092" cy="638387"/>
          </a:xfrm>
          <a:prstGeom prst="rect">
            <a:avLst/>
          </a:prstGeom>
          <a:ln w="12700">
            <a:miter lim="400000"/>
          </a:ln>
          <a:extLst>
            <a:ext uri="{C572A759-6A51-4108-AA02-DFA0A04FC94B}">
              <ma14:wrappingTextBoxFlag xmlns:ma14="http://schemas.microsoft.com/office/mac/drawingml/2011/main" val="1"/>
            </a:ext>
          </a:extLst>
        </p:spPr>
        <p:txBody>
          <a:bodyPr wrap="none" lIns="27093" tIns="27093" rIns="27093" bIns="27093" anchor="ctr">
            <a:spAutoFit/>
          </a:bodyPr>
          <a:lstStyle>
            <a:lvl1pPr algn="l" defTabSz="587022">
              <a:spcBef>
                <a:spcPts val="2400"/>
              </a:spcBef>
              <a:defRPr sz="3400">
                <a:latin typeface="Avenir Next Medium"/>
                <a:ea typeface="Avenir Next Medium"/>
                <a:cs typeface="Avenir Next Medium"/>
                <a:sym typeface="Avenir Next Medium"/>
              </a:defRPr>
            </a:lvl1pPr>
          </a:lstStyle>
          <a:p>
            <a:pPr/>
            <a:r>
              <a:t>FAITH UNDER TRIALS</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4" name="1 Thessalonians 2:18…"/>
          <p:cNvSpPr txBox="1"/>
          <p:nvPr>
            <p:ph type="body" idx="13"/>
          </p:nvPr>
        </p:nvSpPr>
        <p:spPr>
          <a:xfrm>
            <a:off x="902412" y="2670302"/>
            <a:ext cx="11750971" cy="4006597"/>
          </a:xfrm>
          <a:prstGeom prst="rect">
            <a:avLst/>
          </a:prstGeom>
        </p:spPr>
        <p:txBody>
          <a:bodyPr/>
          <a:lstStyle/>
          <a:p>
            <a:pPr>
              <a:defRPr sz="3400"/>
            </a:pPr>
            <a:r>
              <a:t>1 Thessalonians 2:18</a:t>
            </a:r>
          </a:p>
          <a:p>
            <a:pPr>
              <a:defRPr sz="3400"/>
            </a:pPr>
            <a:r>
              <a:rPr>
                <a:solidFill>
                  <a:srgbClr val="FFFB00"/>
                </a:solidFill>
              </a:rPr>
              <a:t>For we wanted to come to you</a:t>
            </a:r>
            <a:r>
              <a:t>--certainly I, Paul, did, again and again--but Satan stopped us.</a:t>
            </a:r>
          </a:p>
          <a:p>
            <a:pPr>
              <a:defRPr sz="3400"/>
            </a:pPr>
          </a:p>
          <a:p>
            <a:pPr>
              <a:defRPr sz="3400"/>
            </a:pPr>
            <a:r>
              <a:t>1 Thessalonians 3:1-2</a:t>
            </a:r>
          </a:p>
          <a:p>
            <a:pPr>
              <a:defRPr sz="3400"/>
            </a:pPr>
            <a:r>
              <a:t>So </a:t>
            </a:r>
            <a:r>
              <a:rPr>
                <a:solidFill>
                  <a:srgbClr val="FFFB00"/>
                </a:solidFill>
              </a:rPr>
              <a:t>when we could stand it no longer</a:t>
            </a:r>
            <a:r>
              <a:t>, we thought it best to be left by ourselves in Athens.</a:t>
            </a:r>
          </a:p>
          <a:p>
            <a:pPr>
              <a:defRPr sz="3400"/>
            </a:pPr>
            <a:r>
              <a:rPr>
                <a:solidFill>
                  <a:srgbClr val="FFFB00"/>
                </a:solidFill>
              </a:rPr>
              <a:t>We sent Timothy, who is our brother</a:t>
            </a:r>
            <a:r>
              <a:t> and God's fellow worker in spreading the gospel of Christ, </a:t>
            </a:r>
            <a:r>
              <a:rPr>
                <a:solidFill>
                  <a:srgbClr val="FFFB00"/>
                </a:solidFill>
              </a:rPr>
              <a:t>to strengthen and encourage you in your faith,</a:t>
            </a:r>
          </a:p>
        </p:txBody>
      </p:sp>
      <p:sp>
        <p:nvSpPr>
          <p:cNvPr id="435" name="Text"/>
          <p:cNvSpPr txBox="1"/>
          <p:nvPr>
            <p:ph type="body" idx="14"/>
          </p:nvPr>
        </p:nvSpPr>
        <p:spPr>
          <a:xfrm>
            <a:off x="406400" y="7789333"/>
            <a:ext cx="12192000" cy="1625601"/>
          </a:xfrm>
          <a:prstGeom prst="rect">
            <a:avLst/>
          </a:prstGeom>
        </p:spPr>
        <p:txBody>
          <a:bodyPr/>
          <a:lstStyle/>
          <a:p>
            <a:pPr/>
          </a:p>
        </p:txBody>
      </p:sp>
      <p:sp>
        <p:nvSpPr>
          <p:cNvPr id="436" name="authentic work of god"/>
          <p:cNvSpPr txBox="1"/>
          <p:nvPr>
            <p:ph type="body" idx="15"/>
          </p:nvPr>
        </p:nvSpPr>
        <p:spPr>
          <a:prstGeom prst="rect">
            <a:avLst/>
          </a:prstGeom>
        </p:spPr>
        <p:txBody>
          <a:bodyPr/>
          <a:lstStyle/>
          <a:p>
            <a:pPr/>
            <a:r>
              <a:t>authentic work of god</a:t>
            </a:r>
          </a:p>
        </p:txBody>
      </p:sp>
      <p:sp>
        <p:nvSpPr>
          <p:cNvPr id="437" name="your presence is important"/>
          <p:cNvSpPr txBox="1"/>
          <p:nvPr>
            <p:ph type="title" idx="4294967295"/>
          </p:nvPr>
        </p:nvSpPr>
        <p:spPr>
          <a:xfrm>
            <a:off x="406400" y="1322211"/>
            <a:ext cx="12192000" cy="723901"/>
          </a:xfrm>
          <a:prstGeom prst="rect">
            <a:avLst/>
          </a:prstGeom>
        </p:spPr>
        <p:txBody>
          <a:bodyPr anchor="t"/>
          <a:lstStyle>
            <a:lvl1pPr algn="l" defTabSz="257047">
              <a:lnSpc>
                <a:spcPct val="80000"/>
              </a:lnSpc>
              <a:defRPr cap="all" sz="4840">
                <a:solidFill>
                  <a:srgbClr val="34A5DA"/>
                </a:solidFill>
                <a:latin typeface="DIN Condensed"/>
                <a:ea typeface="DIN Condensed"/>
                <a:cs typeface="DIN Condensed"/>
                <a:sym typeface="DIN Condensed"/>
              </a:defRPr>
            </a:lvl1pPr>
          </a:lstStyle>
          <a:p>
            <a:pPr/>
            <a:r>
              <a:t>your presence is important</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9" name="For this reason, when I could stand it no longer, I sent Timothy to find out about your faith. I was afraid that in some way the tempter might have tempted you and our efforts might have been useless."/>
          <p:cNvSpPr txBox="1"/>
          <p:nvPr>
            <p:ph type="body" idx="13"/>
          </p:nvPr>
        </p:nvSpPr>
        <p:spPr>
          <a:xfrm>
            <a:off x="1020945" y="3088131"/>
            <a:ext cx="11299195" cy="3170937"/>
          </a:xfrm>
          <a:prstGeom prst="rect">
            <a:avLst/>
          </a:prstGeom>
        </p:spPr>
        <p:txBody>
          <a:bodyPr/>
          <a:lstStyle/>
          <a:p>
            <a:pPr>
              <a:defRPr sz="4800"/>
            </a:pPr>
            <a:r>
              <a:t>For this reason, when I could stand it no longer, I sent Timothy </a:t>
            </a:r>
            <a:r>
              <a:rPr>
                <a:solidFill>
                  <a:srgbClr val="FFFB00"/>
                </a:solidFill>
              </a:rPr>
              <a:t>to find out about your faith</a:t>
            </a:r>
            <a:r>
              <a:t>. I was afraid that in some way the tempter might have tempted you and our efforts might have been useless.</a:t>
            </a:r>
          </a:p>
        </p:txBody>
      </p:sp>
      <p:sp>
        <p:nvSpPr>
          <p:cNvPr id="440" name="1 Thes 3:5"/>
          <p:cNvSpPr txBox="1"/>
          <p:nvPr>
            <p:ph type="body" idx="14"/>
          </p:nvPr>
        </p:nvSpPr>
        <p:spPr>
          <a:prstGeom prst="rect">
            <a:avLst/>
          </a:prstGeom>
        </p:spPr>
        <p:txBody>
          <a:bodyPr/>
          <a:lstStyle/>
          <a:p>
            <a:pPr/>
            <a:r>
              <a:t>1 Thes 3:5</a:t>
            </a:r>
          </a:p>
        </p:txBody>
      </p:sp>
      <p:sp>
        <p:nvSpPr>
          <p:cNvPr id="441" name="authentic work of god"/>
          <p:cNvSpPr txBox="1"/>
          <p:nvPr>
            <p:ph type="body" idx="15"/>
          </p:nvPr>
        </p:nvSpPr>
        <p:spPr>
          <a:prstGeom prst="rect">
            <a:avLst/>
          </a:prstGeom>
        </p:spPr>
        <p:txBody>
          <a:bodyPr/>
          <a:lstStyle/>
          <a:p>
            <a:pPr/>
            <a:r>
              <a:t>authentic work of god</a:t>
            </a:r>
          </a:p>
        </p:txBody>
      </p:sp>
      <p:sp>
        <p:nvSpPr>
          <p:cNvPr id="442" name="find out about his faith"/>
          <p:cNvSpPr txBox="1"/>
          <p:nvPr>
            <p:ph type="title" idx="4294967295"/>
          </p:nvPr>
        </p:nvSpPr>
        <p:spPr>
          <a:xfrm>
            <a:off x="406400" y="1322211"/>
            <a:ext cx="12192000" cy="723901"/>
          </a:xfrm>
          <a:prstGeom prst="rect">
            <a:avLst/>
          </a:prstGeom>
        </p:spPr>
        <p:txBody>
          <a:bodyPr anchor="t"/>
          <a:lstStyle>
            <a:lvl1pPr algn="l" defTabSz="257047">
              <a:lnSpc>
                <a:spcPct val="80000"/>
              </a:lnSpc>
              <a:defRPr cap="all" sz="4840">
                <a:solidFill>
                  <a:srgbClr val="34A5DA"/>
                </a:solidFill>
                <a:latin typeface="DIN Condensed"/>
                <a:ea typeface="DIN Condensed"/>
                <a:cs typeface="DIN Condensed"/>
                <a:sym typeface="DIN Condensed"/>
              </a:defRPr>
            </a:lvl1pPr>
          </a:lstStyle>
          <a:p>
            <a:pPr/>
            <a:r>
              <a:t>find out about his faith</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4" name="Night and day we pray most earnestly that we may see you again and supply what is lacking in your faith."/>
          <p:cNvSpPr txBox="1"/>
          <p:nvPr>
            <p:ph type="body" idx="13"/>
          </p:nvPr>
        </p:nvSpPr>
        <p:spPr>
          <a:xfrm>
            <a:off x="1004012" y="3400297"/>
            <a:ext cx="11365473" cy="2546605"/>
          </a:xfrm>
          <a:prstGeom prst="rect">
            <a:avLst/>
          </a:prstGeom>
        </p:spPr>
        <p:txBody>
          <a:bodyPr/>
          <a:lstStyle/>
          <a:p>
            <a:pPr>
              <a:defRPr sz="6400"/>
            </a:pPr>
            <a:r>
              <a:rPr>
                <a:solidFill>
                  <a:srgbClr val="FFFB00"/>
                </a:solidFill>
              </a:rPr>
              <a:t>Night and day we pray most earnestly</a:t>
            </a:r>
            <a:r>
              <a:t> that we may see you again and supply what is lacking in your faith.</a:t>
            </a:r>
          </a:p>
        </p:txBody>
      </p:sp>
      <p:sp>
        <p:nvSpPr>
          <p:cNvPr id="445" name="1 Thes 3:10"/>
          <p:cNvSpPr txBox="1"/>
          <p:nvPr>
            <p:ph type="body" idx="14"/>
          </p:nvPr>
        </p:nvSpPr>
        <p:spPr>
          <a:prstGeom prst="rect">
            <a:avLst/>
          </a:prstGeom>
        </p:spPr>
        <p:txBody>
          <a:bodyPr/>
          <a:lstStyle/>
          <a:p>
            <a:pPr/>
            <a:r>
              <a:t>1 Thes 3:10</a:t>
            </a:r>
          </a:p>
        </p:txBody>
      </p:sp>
      <p:sp>
        <p:nvSpPr>
          <p:cNvPr id="446" name="authentic work of god"/>
          <p:cNvSpPr txBox="1"/>
          <p:nvPr>
            <p:ph type="body" idx="15"/>
          </p:nvPr>
        </p:nvSpPr>
        <p:spPr>
          <a:prstGeom prst="rect">
            <a:avLst/>
          </a:prstGeom>
        </p:spPr>
        <p:txBody>
          <a:bodyPr/>
          <a:lstStyle/>
          <a:p>
            <a:pPr/>
            <a:r>
              <a:t>authentic work of god</a:t>
            </a:r>
          </a:p>
        </p:txBody>
      </p:sp>
      <p:sp>
        <p:nvSpPr>
          <p:cNvPr id="447" name="pray for him"/>
          <p:cNvSpPr txBox="1"/>
          <p:nvPr>
            <p:ph type="title" idx="4294967295"/>
          </p:nvPr>
        </p:nvSpPr>
        <p:spPr>
          <a:xfrm>
            <a:off x="406400" y="1322211"/>
            <a:ext cx="12192000" cy="723901"/>
          </a:xfrm>
          <a:prstGeom prst="rect">
            <a:avLst/>
          </a:prstGeom>
        </p:spPr>
        <p:txBody>
          <a:bodyPr anchor="t"/>
          <a:lstStyle>
            <a:lvl1pPr algn="l" defTabSz="257047">
              <a:lnSpc>
                <a:spcPct val="80000"/>
              </a:lnSpc>
              <a:defRPr cap="all" sz="4840">
                <a:solidFill>
                  <a:srgbClr val="34A5DA"/>
                </a:solidFill>
                <a:latin typeface="DIN Condensed"/>
                <a:ea typeface="DIN Condensed"/>
                <a:cs typeface="DIN Condensed"/>
                <a:sym typeface="DIN Condensed"/>
              </a:defRPr>
            </a:lvl1pPr>
          </a:lstStyle>
          <a:p>
            <a:pPr/>
            <a:r>
              <a:t>pray for him</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9" name="But Timothy has just now come to us from you and has brought good news about your faith and love. He has told us that you always have pleasant memories of us and that you long to see us, just as we also long to see you.…"/>
          <p:cNvSpPr txBox="1"/>
          <p:nvPr>
            <p:ph type="body" idx="13"/>
          </p:nvPr>
        </p:nvSpPr>
        <p:spPr>
          <a:xfrm>
            <a:off x="819664" y="2672163"/>
            <a:ext cx="11802234" cy="4197605"/>
          </a:xfrm>
          <a:prstGeom prst="rect">
            <a:avLst/>
          </a:prstGeom>
        </p:spPr>
        <p:txBody>
          <a:bodyPr/>
          <a:lstStyle/>
          <a:p>
            <a:pPr>
              <a:defRPr sz="3600"/>
            </a:pPr>
            <a:r>
              <a:t>But Timothy has just now come to us from you and has brought good news about your faith and love. He has told us that you always have pleasant memories of us and that you long to see us, just as we also long to see you.</a:t>
            </a:r>
          </a:p>
          <a:p>
            <a:pPr>
              <a:defRPr sz="3600"/>
            </a:pPr>
            <a:r>
              <a:t>Therefore, brothers, in all our distress and persecution </a:t>
            </a:r>
            <a:r>
              <a:rPr>
                <a:solidFill>
                  <a:srgbClr val="FFFB00"/>
                </a:solidFill>
              </a:rPr>
              <a:t>we were encouraged about you because of your faith</a:t>
            </a:r>
            <a:r>
              <a:t>.</a:t>
            </a:r>
          </a:p>
          <a:p>
            <a:pPr>
              <a:defRPr sz="3600"/>
            </a:pPr>
            <a:r>
              <a:t>For now we really live, since </a:t>
            </a:r>
            <a:r>
              <a:rPr>
                <a:solidFill>
                  <a:srgbClr val="FFFB00"/>
                </a:solidFill>
              </a:rPr>
              <a:t>you are standing firm in the Lord</a:t>
            </a:r>
            <a:r>
              <a:t>.</a:t>
            </a:r>
          </a:p>
          <a:p>
            <a:pPr>
              <a:defRPr sz="3600"/>
            </a:pPr>
            <a:r>
              <a:t>How can we thank God enough for you in return </a:t>
            </a:r>
            <a:r>
              <a:rPr>
                <a:solidFill>
                  <a:srgbClr val="FFFB00"/>
                </a:solidFill>
              </a:rPr>
              <a:t>for all the joy we have in the presence of our God because of you</a:t>
            </a:r>
            <a:r>
              <a:t>?</a:t>
            </a:r>
          </a:p>
        </p:txBody>
      </p:sp>
      <p:sp>
        <p:nvSpPr>
          <p:cNvPr id="450" name="1 Thes 3:6-9"/>
          <p:cNvSpPr txBox="1"/>
          <p:nvPr>
            <p:ph type="body" idx="14"/>
          </p:nvPr>
        </p:nvSpPr>
        <p:spPr>
          <a:prstGeom prst="rect">
            <a:avLst/>
          </a:prstGeom>
        </p:spPr>
        <p:txBody>
          <a:bodyPr/>
          <a:lstStyle/>
          <a:p>
            <a:pPr/>
            <a:r>
              <a:t>1 Thes 3:6-9</a:t>
            </a:r>
          </a:p>
        </p:txBody>
      </p:sp>
      <p:sp>
        <p:nvSpPr>
          <p:cNvPr id="451" name="authentic work of god"/>
          <p:cNvSpPr txBox="1"/>
          <p:nvPr>
            <p:ph type="body" idx="15"/>
          </p:nvPr>
        </p:nvSpPr>
        <p:spPr>
          <a:prstGeom prst="rect">
            <a:avLst/>
          </a:prstGeom>
        </p:spPr>
        <p:txBody>
          <a:bodyPr/>
          <a:lstStyle/>
          <a:p>
            <a:pPr/>
            <a:r>
              <a:t>authentic work of god</a:t>
            </a:r>
          </a:p>
        </p:txBody>
      </p:sp>
      <p:sp>
        <p:nvSpPr>
          <p:cNvPr id="452" name="the encouragement and joy for you"/>
          <p:cNvSpPr txBox="1"/>
          <p:nvPr>
            <p:ph type="title" idx="4294967295"/>
          </p:nvPr>
        </p:nvSpPr>
        <p:spPr>
          <a:xfrm>
            <a:off x="406400" y="1322211"/>
            <a:ext cx="12192000" cy="723901"/>
          </a:xfrm>
          <a:prstGeom prst="rect">
            <a:avLst/>
          </a:prstGeom>
        </p:spPr>
        <p:txBody>
          <a:bodyPr anchor="t"/>
          <a:lstStyle>
            <a:lvl1pPr algn="l" defTabSz="257047">
              <a:lnSpc>
                <a:spcPct val="80000"/>
              </a:lnSpc>
              <a:defRPr cap="all" sz="4840">
                <a:solidFill>
                  <a:srgbClr val="34A5DA"/>
                </a:solidFill>
                <a:latin typeface="DIN Condensed"/>
                <a:ea typeface="DIN Condensed"/>
                <a:cs typeface="DIN Condensed"/>
                <a:sym typeface="DIN Condensed"/>
              </a:defRPr>
            </a:lvl1pPr>
          </a:lstStyle>
          <a:p>
            <a:pPr/>
            <a:r>
              <a:t>the encouragement and joy for you</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7" name="thessalonica"/>
          <p:cNvSpPr txBox="1"/>
          <p:nvPr/>
        </p:nvSpPr>
        <p:spPr>
          <a:xfrm>
            <a:off x="1035893" y="1533400"/>
            <a:ext cx="4979502" cy="1123528"/>
          </a:xfrm>
          <a:prstGeom prst="rect">
            <a:avLst/>
          </a:prstGeom>
          <a:ln w="12700">
            <a:miter lim="400000"/>
          </a:ln>
          <a:extLst>
            <a:ext uri="{C572A759-6A51-4108-AA02-DFA0A04FC94B}">
              <ma14:wrappingTextBoxFlag xmlns:ma14="http://schemas.microsoft.com/office/mac/drawingml/2011/main" val="1"/>
            </a:ext>
          </a:extLst>
        </p:spPr>
        <p:txBody>
          <a:bodyPr wrap="none" lIns="27093" tIns="27093" rIns="27093" bIns="27093" anchor="ctr">
            <a:spAutoFit/>
          </a:bodyPr>
          <a:lstStyle>
            <a:lvl1pPr algn="l" defTabSz="587022">
              <a:lnSpc>
                <a:spcPct val="80000"/>
              </a:lnSpc>
              <a:spcBef>
                <a:spcPts val="2700"/>
              </a:spcBef>
              <a:defRPr cap="all" sz="8400">
                <a:solidFill>
                  <a:srgbClr val="34A5DA"/>
                </a:solidFill>
                <a:latin typeface="DIN Condensed"/>
                <a:ea typeface="DIN Condensed"/>
                <a:cs typeface="DIN Condensed"/>
                <a:sym typeface="DIN Condensed"/>
              </a:defRPr>
            </a:lvl1pPr>
          </a:lstStyle>
          <a:p>
            <a:pPr/>
            <a:r>
              <a:t>thessalonica</a:t>
            </a:r>
          </a:p>
        </p:txBody>
      </p:sp>
      <p:sp>
        <p:nvSpPr>
          <p:cNvPr id="228" name="Corinth"/>
          <p:cNvSpPr txBox="1"/>
          <p:nvPr/>
        </p:nvSpPr>
        <p:spPr>
          <a:xfrm>
            <a:off x="5028574" y="4315036"/>
            <a:ext cx="3323071" cy="1123528"/>
          </a:xfrm>
          <a:prstGeom prst="rect">
            <a:avLst/>
          </a:prstGeom>
          <a:ln w="12700">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algn="l" defTabSz="587022">
              <a:lnSpc>
                <a:spcPct val="80000"/>
              </a:lnSpc>
              <a:spcBef>
                <a:spcPts val="2700"/>
              </a:spcBef>
              <a:defRPr cap="all" sz="8400">
                <a:solidFill>
                  <a:srgbClr val="34A5DA"/>
                </a:solidFill>
                <a:latin typeface="DIN Condensed"/>
                <a:ea typeface="DIN Condensed"/>
                <a:cs typeface="DIN Condensed"/>
                <a:sym typeface="DIN Condensed"/>
              </a:defRPr>
            </a:lvl1pPr>
          </a:lstStyle>
          <a:p>
            <a:pPr/>
            <a:r>
              <a:t>Corinth</a:t>
            </a:r>
          </a:p>
        </p:txBody>
      </p:sp>
      <p:sp>
        <p:nvSpPr>
          <p:cNvPr id="229" name="Ephesus"/>
          <p:cNvSpPr txBox="1"/>
          <p:nvPr/>
        </p:nvSpPr>
        <p:spPr>
          <a:xfrm>
            <a:off x="8893802" y="6910489"/>
            <a:ext cx="3323072" cy="1123527"/>
          </a:xfrm>
          <a:prstGeom prst="rect">
            <a:avLst/>
          </a:prstGeom>
          <a:ln w="12700">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algn="l" defTabSz="587022">
              <a:lnSpc>
                <a:spcPct val="80000"/>
              </a:lnSpc>
              <a:spcBef>
                <a:spcPts val="2700"/>
              </a:spcBef>
              <a:defRPr cap="all" sz="8400">
                <a:solidFill>
                  <a:srgbClr val="34A5DA"/>
                </a:solidFill>
                <a:latin typeface="DIN Condensed"/>
                <a:ea typeface="DIN Condensed"/>
                <a:cs typeface="DIN Condensed"/>
                <a:sym typeface="DIN Condensed"/>
              </a:defRPr>
            </a:lvl1pPr>
          </a:lstStyle>
          <a:p>
            <a:pPr/>
            <a:r>
              <a:t>Ephesus</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2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lt" backwards="0">
                                    <p:tmAbs val="100"/>
                                  </p:iterate>
                                  <p:childTnLst>
                                    <p:set>
                                      <p:cBhvr>
                                        <p:cTn id="10" fill="hold"/>
                                        <p:tgtEl>
                                          <p:spTgt spid="2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lt" backwards="0">
                                    <p:tmAbs val="100"/>
                                  </p:iterate>
                                  <p:childTnLst>
                                    <p:set>
                                      <p:cBhvr>
                                        <p:cTn id="14" fill="hold"/>
                                        <p:tgtEl>
                                          <p:spTgt spid="2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8" grpId="2"/>
      <p:bldP build="whole" bldLvl="1" animBg="1" rev="0" advAuto="0" spid="229" grpId="3"/>
      <p:bldP build="whole" bldLvl="1" animBg="1" rev="0" advAuto="0" spid="227" grpId="1"/>
    </p:bldLst>
  </p:timing>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4" name="Night and day we pray most earnestly that we may see you again and supply what is lacking in your faith.…"/>
          <p:cNvSpPr txBox="1"/>
          <p:nvPr>
            <p:ph type="body" idx="13"/>
          </p:nvPr>
        </p:nvSpPr>
        <p:spPr>
          <a:xfrm>
            <a:off x="819664" y="2672163"/>
            <a:ext cx="11495317" cy="4197605"/>
          </a:xfrm>
          <a:prstGeom prst="rect">
            <a:avLst/>
          </a:prstGeom>
        </p:spPr>
        <p:txBody>
          <a:bodyPr/>
          <a:lstStyle/>
          <a:p>
            <a:pPr>
              <a:defRPr sz="3600"/>
            </a:pPr>
            <a:r>
              <a:rPr>
                <a:solidFill>
                  <a:srgbClr val="FFFB00"/>
                </a:solidFill>
              </a:rPr>
              <a:t>Night and day we pray most earnestly</a:t>
            </a:r>
            <a:r>
              <a:t> that we may see you again and </a:t>
            </a:r>
            <a:r>
              <a:rPr>
                <a:solidFill>
                  <a:srgbClr val="FFFB00"/>
                </a:solidFill>
              </a:rPr>
              <a:t>supply what is lacking in your faith</a:t>
            </a:r>
            <a:r>
              <a:t>.</a:t>
            </a:r>
          </a:p>
          <a:p>
            <a:pPr>
              <a:defRPr sz="3600"/>
            </a:pPr>
            <a:r>
              <a:t>Now </a:t>
            </a:r>
            <a:r>
              <a:rPr>
                <a:solidFill>
                  <a:srgbClr val="FFFB00"/>
                </a:solidFill>
              </a:rPr>
              <a:t>may our God and Father himself</a:t>
            </a:r>
            <a:r>
              <a:t> and our Lord Jesus clear the way for us to come to you.</a:t>
            </a:r>
          </a:p>
          <a:p>
            <a:pPr>
              <a:defRPr sz="3600"/>
            </a:pPr>
            <a:r>
              <a:rPr>
                <a:solidFill>
                  <a:srgbClr val="FFFB00"/>
                </a:solidFill>
              </a:rPr>
              <a:t>May the Lord make your love increase and overflow for each other and for everyone else,</a:t>
            </a:r>
            <a:r>
              <a:t> just as ours does for you.</a:t>
            </a:r>
          </a:p>
          <a:p>
            <a:pPr>
              <a:defRPr sz="3600"/>
            </a:pPr>
            <a:r>
              <a:rPr>
                <a:solidFill>
                  <a:srgbClr val="FFFB00"/>
                </a:solidFill>
              </a:rPr>
              <a:t>May he strengthen your hearts so that you will be blameless and holy in the presence of our God and Father</a:t>
            </a:r>
            <a:r>
              <a:t> when our Lord Jesus comes with all his holy ones.</a:t>
            </a:r>
          </a:p>
        </p:txBody>
      </p:sp>
      <p:sp>
        <p:nvSpPr>
          <p:cNvPr id="455" name="1 Thes 3:10-13"/>
          <p:cNvSpPr txBox="1"/>
          <p:nvPr>
            <p:ph type="body" idx="14"/>
          </p:nvPr>
        </p:nvSpPr>
        <p:spPr>
          <a:prstGeom prst="rect">
            <a:avLst/>
          </a:prstGeom>
        </p:spPr>
        <p:txBody>
          <a:bodyPr/>
          <a:lstStyle/>
          <a:p>
            <a:pPr/>
            <a:r>
              <a:t>1 Thes 3:10-13</a:t>
            </a:r>
          </a:p>
        </p:txBody>
      </p:sp>
      <p:sp>
        <p:nvSpPr>
          <p:cNvPr id="456" name="authentic work of god"/>
          <p:cNvSpPr txBox="1"/>
          <p:nvPr>
            <p:ph type="body" idx="15"/>
          </p:nvPr>
        </p:nvSpPr>
        <p:spPr>
          <a:prstGeom prst="rect">
            <a:avLst/>
          </a:prstGeom>
        </p:spPr>
        <p:txBody>
          <a:bodyPr/>
          <a:lstStyle/>
          <a:p>
            <a:pPr/>
            <a:r>
              <a:t>authentic work of god</a:t>
            </a:r>
          </a:p>
        </p:txBody>
      </p:sp>
      <p:sp>
        <p:nvSpPr>
          <p:cNvPr id="457" name="GOD SUPPLIES WHAT IS LACKING"/>
          <p:cNvSpPr txBox="1"/>
          <p:nvPr>
            <p:ph type="title" idx="4294967295"/>
          </p:nvPr>
        </p:nvSpPr>
        <p:spPr>
          <a:xfrm>
            <a:off x="406400" y="1322211"/>
            <a:ext cx="12192000" cy="723901"/>
          </a:xfrm>
          <a:prstGeom prst="rect">
            <a:avLst/>
          </a:prstGeom>
        </p:spPr>
        <p:txBody>
          <a:bodyPr anchor="t"/>
          <a:lstStyle>
            <a:lvl1pPr algn="l" defTabSz="257047">
              <a:lnSpc>
                <a:spcPct val="80000"/>
              </a:lnSpc>
              <a:defRPr cap="all" sz="4840">
                <a:solidFill>
                  <a:srgbClr val="34A5DA"/>
                </a:solidFill>
                <a:latin typeface="DIN Condensed"/>
                <a:ea typeface="DIN Condensed"/>
                <a:cs typeface="DIN Condensed"/>
                <a:sym typeface="DIN Condensed"/>
              </a:defRPr>
            </a:lvl1pPr>
          </a:lstStyle>
          <a:p>
            <a:pPr/>
            <a:r>
              <a:t>GOD SUPPLIES WHAT IS LACKING</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9" name="Now we ask you, brothers, to respect those who work hard among you, who are over you in the Lord and who admonish you.…"/>
          <p:cNvSpPr txBox="1"/>
          <p:nvPr>
            <p:ph type="body" idx="13"/>
          </p:nvPr>
        </p:nvSpPr>
        <p:spPr>
          <a:xfrm>
            <a:off x="938197" y="3088131"/>
            <a:ext cx="11495317" cy="3170937"/>
          </a:xfrm>
          <a:prstGeom prst="rect">
            <a:avLst/>
          </a:prstGeom>
        </p:spPr>
        <p:txBody>
          <a:bodyPr/>
          <a:lstStyle/>
          <a:p>
            <a:pPr>
              <a:defRPr sz="4800"/>
            </a:pPr>
            <a:r>
              <a:t>Now we ask you, brothers, to respect those who work hard among you, </a:t>
            </a:r>
            <a:r>
              <a:rPr>
                <a:solidFill>
                  <a:srgbClr val="FFFB00"/>
                </a:solidFill>
              </a:rPr>
              <a:t>who are over you in the Lord</a:t>
            </a:r>
            <a:r>
              <a:t> and </a:t>
            </a:r>
            <a:r>
              <a:rPr>
                <a:solidFill>
                  <a:srgbClr val="FFFB00"/>
                </a:solidFill>
              </a:rPr>
              <a:t>who admonish you</a:t>
            </a:r>
            <a:r>
              <a:t>.</a:t>
            </a:r>
          </a:p>
          <a:p>
            <a:pPr>
              <a:defRPr sz="4800"/>
            </a:pPr>
            <a:r>
              <a:rPr>
                <a:solidFill>
                  <a:srgbClr val="FFFB00"/>
                </a:solidFill>
              </a:rPr>
              <a:t>Hold them in the highest regard in love because of their work</a:t>
            </a:r>
            <a:r>
              <a:t>. Live in peace with each other.</a:t>
            </a:r>
          </a:p>
        </p:txBody>
      </p:sp>
      <p:sp>
        <p:nvSpPr>
          <p:cNvPr id="460" name="1 Thes 5:12-13"/>
          <p:cNvSpPr txBox="1"/>
          <p:nvPr>
            <p:ph type="body" idx="14"/>
          </p:nvPr>
        </p:nvSpPr>
        <p:spPr>
          <a:prstGeom prst="rect">
            <a:avLst/>
          </a:prstGeom>
        </p:spPr>
        <p:txBody>
          <a:bodyPr/>
          <a:lstStyle/>
          <a:p>
            <a:pPr/>
            <a:r>
              <a:t>1 Thes 5:12-13</a:t>
            </a:r>
          </a:p>
        </p:txBody>
      </p:sp>
      <p:sp>
        <p:nvSpPr>
          <p:cNvPr id="461" name="authentic work of god"/>
          <p:cNvSpPr txBox="1"/>
          <p:nvPr>
            <p:ph type="body" idx="15"/>
          </p:nvPr>
        </p:nvSpPr>
        <p:spPr>
          <a:prstGeom prst="rect">
            <a:avLst/>
          </a:prstGeom>
        </p:spPr>
        <p:txBody>
          <a:bodyPr/>
          <a:lstStyle/>
          <a:p>
            <a:pPr/>
            <a:r>
              <a:t>authentic work of god</a:t>
            </a:r>
          </a:p>
        </p:txBody>
      </p:sp>
      <p:sp>
        <p:nvSpPr>
          <p:cNvPr id="462" name="ADMONISH = TEACH TO OBEY"/>
          <p:cNvSpPr txBox="1"/>
          <p:nvPr>
            <p:ph type="title" idx="4294967295"/>
          </p:nvPr>
        </p:nvSpPr>
        <p:spPr>
          <a:xfrm>
            <a:off x="406400" y="1322211"/>
            <a:ext cx="12192000" cy="723901"/>
          </a:xfrm>
          <a:prstGeom prst="rect">
            <a:avLst/>
          </a:prstGeom>
        </p:spPr>
        <p:txBody>
          <a:bodyPr anchor="t"/>
          <a:lstStyle>
            <a:lvl1pPr algn="l" defTabSz="257047">
              <a:lnSpc>
                <a:spcPct val="80000"/>
              </a:lnSpc>
              <a:defRPr cap="all" sz="4840">
                <a:solidFill>
                  <a:srgbClr val="34A5DA"/>
                </a:solidFill>
                <a:latin typeface="DIN Condensed"/>
                <a:ea typeface="DIN Condensed"/>
                <a:cs typeface="DIN Condensed"/>
                <a:sym typeface="DIN Condensed"/>
              </a:defRPr>
            </a:lvl1pPr>
          </a:lstStyle>
          <a:p>
            <a:pPr/>
            <a:r>
              <a:t>ADMONISH = TEACH TO OBEY</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4" name="Hold them in the highest regard in love because of their work. Live in peace with each other.…"/>
          <p:cNvSpPr txBox="1"/>
          <p:nvPr>
            <p:ph type="body" idx="13"/>
          </p:nvPr>
        </p:nvSpPr>
        <p:spPr>
          <a:xfrm>
            <a:off x="938197" y="3088131"/>
            <a:ext cx="11408467" cy="3149601"/>
          </a:xfrm>
          <a:prstGeom prst="rect">
            <a:avLst/>
          </a:prstGeom>
        </p:spPr>
        <p:txBody>
          <a:bodyPr/>
          <a:lstStyle/>
          <a:p>
            <a:pPr>
              <a:defRPr sz="4000"/>
            </a:pPr>
            <a:r>
              <a:t>Hold them in the highest regard in </a:t>
            </a:r>
            <a:r>
              <a:rPr>
                <a:solidFill>
                  <a:srgbClr val="FFFB00"/>
                </a:solidFill>
              </a:rPr>
              <a:t>love</a:t>
            </a:r>
            <a:r>
              <a:t> because of their work. Live in </a:t>
            </a:r>
            <a:r>
              <a:rPr>
                <a:solidFill>
                  <a:srgbClr val="FFFB00"/>
                </a:solidFill>
              </a:rPr>
              <a:t>peace</a:t>
            </a:r>
            <a:r>
              <a:t> with each other.</a:t>
            </a:r>
          </a:p>
          <a:p>
            <a:pPr>
              <a:defRPr sz="4000"/>
            </a:pPr>
            <a:r>
              <a:t>And we urge you, brothers, warn those who are idle, encourage the timid, help the weak, be </a:t>
            </a:r>
            <a:r>
              <a:rPr>
                <a:solidFill>
                  <a:srgbClr val="FFFB00"/>
                </a:solidFill>
              </a:rPr>
              <a:t>patient</a:t>
            </a:r>
            <a:r>
              <a:t> with everyone.</a:t>
            </a:r>
          </a:p>
          <a:p>
            <a:pPr>
              <a:defRPr sz="4000"/>
            </a:pPr>
            <a:r>
              <a:t>Make sure that nobody pays back wrong for wrong, but always try to be </a:t>
            </a:r>
            <a:r>
              <a:rPr>
                <a:solidFill>
                  <a:srgbClr val="FFFB00"/>
                </a:solidFill>
              </a:rPr>
              <a:t>kind</a:t>
            </a:r>
            <a:r>
              <a:t> to each other and to everyone else.</a:t>
            </a:r>
          </a:p>
        </p:txBody>
      </p:sp>
      <p:sp>
        <p:nvSpPr>
          <p:cNvPr id="465" name="1 Thes 5:13-15"/>
          <p:cNvSpPr txBox="1"/>
          <p:nvPr>
            <p:ph type="body" idx="14"/>
          </p:nvPr>
        </p:nvSpPr>
        <p:spPr>
          <a:prstGeom prst="rect">
            <a:avLst/>
          </a:prstGeom>
        </p:spPr>
        <p:txBody>
          <a:bodyPr/>
          <a:lstStyle/>
          <a:p>
            <a:pPr/>
            <a:r>
              <a:t>1 Thes 5:13-15</a:t>
            </a:r>
          </a:p>
        </p:txBody>
      </p:sp>
      <p:sp>
        <p:nvSpPr>
          <p:cNvPr id="466" name="authentic work of god"/>
          <p:cNvSpPr txBox="1"/>
          <p:nvPr>
            <p:ph type="body" idx="15"/>
          </p:nvPr>
        </p:nvSpPr>
        <p:spPr>
          <a:prstGeom prst="rect">
            <a:avLst/>
          </a:prstGeom>
        </p:spPr>
        <p:txBody>
          <a:bodyPr/>
          <a:lstStyle/>
          <a:p>
            <a:pPr/>
            <a:r>
              <a:t>authentic work of god</a:t>
            </a:r>
          </a:p>
        </p:txBody>
      </p:sp>
      <p:sp>
        <p:nvSpPr>
          <p:cNvPr id="467" name="fruit of the spirit"/>
          <p:cNvSpPr txBox="1"/>
          <p:nvPr>
            <p:ph type="title" idx="4294967295"/>
          </p:nvPr>
        </p:nvSpPr>
        <p:spPr>
          <a:xfrm>
            <a:off x="406400" y="1322211"/>
            <a:ext cx="12192000" cy="723901"/>
          </a:xfrm>
          <a:prstGeom prst="rect">
            <a:avLst/>
          </a:prstGeom>
        </p:spPr>
        <p:txBody>
          <a:bodyPr anchor="t"/>
          <a:lstStyle>
            <a:lvl1pPr algn="l" defTabSz="257047">
              <a:lnSpc>
                <a:spcPct val="80000"/>
              </a:lnSpc>
              <a:defRPr cap="all" sz="4840">
                <a:solidFill>
                  <a:srgbClr val="34A5DA"/>
                </a:solidFill>
                <a:latin typeface="DIN Condensed"/>
                <a:ea typeface="DIN Condensed"/>
                <a:cs typeface="DIN Condensed"/>
                <a:sym typeface="DIN Condensed"/>
              </a:defRPr>
            </a:lvl1pPr>
          </a:lstStyle>
          <a:p>
            <a:pPr/>
            <a:r>
              <a:t>fruit of the spirit</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9" name="But the fruit of the Spirit is love, joy, peace, patience, kindness, goodness, faithfulness,…"/>
          <p:cNvSpPr txBox="1"/>
          <p:nvPr>
            <p:ph type="body" idx="13"/>
          </p:nvPr>
        </p:nvSpPr>
        <p:spPr>
          <a:xfrm>
            <a:off x="955130" y="2788665"/>
            <a:ext cx="11495317" cy="4176269"/>
          </a:xfrm>
          <a:prstGeom prst="rect">
            <a:avLst/>
          </a:prstGeom>
        </p:spPr>
        <p:txBody>
          <a:bodyPr/>
          <a:lstStyle/>
          <a:p>
            <a:pPr>
              <a:defRPr sz="6400"/>
            </a:pPr>
            <a:r>
              <a:t>But the fruit of the Spirit is </a:t>
            </a:r>
            <a:r>
              <a:rPr>
                <a:solidFill>
                  <a:srgbClr val="FFFB00"/>
                </a:solidFill>
              </a:rPr>
              <a:t>love, joy, peace, patience, kindness, goodness, faithfulness,</a:t>
            </a:r>
            <a:endParaRPr>
              <a:solidFill>
                <a:srgbClr val="FFFB00"/>
              </a:solidFill>
            </a:endParaRPr>
          </a:p>
          <a:p>
            <a:pPr>
              <a:defRPr sz="6400"/>
            </a:pPr>
            <a:r>
              <a:rPr>
                <a:solidFill>
                  <a:srgbClr val="FFFB00"/>
                </a:solidFill>
              </a:rPr>
              <a:t>gentleness and self-control.</a:t>
            </a:r>
            <a:r>
              <a:t> Against such things there is no law.</a:t>
            </a:r>
          </a:p>
        </p:txBody>
      </p:sp>
      <p:sp>
        <p:nvSpPr>
          <p:cNvPr id="470" name="Galatians 5:22-23"/>
          <p:cNvSpPr txBox="1"/>
          <p:nvPr>
            <p:ph type="body" idx="14"/>
          </p:nvPr>
        </p:nvSpPr>
        <p:spPr>
          <a:prstGeom prst="rect">
            <a:avLst/>
          </a:prstGeom>
        </p:spPr>
        <p:txBody>
          <a:bodyPr/>
          <a:lstStyle/>
          <a:p>
            <a:pPr/>
            <a:r>
              <a:t>Galatians 5:22-23</a:t>
            </a:r>
          </a:p>
        </p:txBody>
      </p:sp>
      <p:sp>
        <p:nvSpPr>
          <p:cNvPr id="471" name="authentic work of god"/>
          <p:cNvSpPr txBox="1"/>
          <p:nvPr>
            <p:ph type="body" idx="15"/>
          </p:nvPr>
        </p:nvSpPr>
        <p:spPr>
          <a:prstGeom prst="rect">
            <a:avLst/>
          </a:prstGeom>
        </p:spPr>
        <p:txBody>
          <a:bodyPr/>
          <a:lstStyle/>
          <a:p>
            <a:pPr/>
            <a:r>
              <a:t>authentic work of god</a:t>
            </a:r>
          </a:p>
        </p:txBody>
      </p:sp>
      <p:sp>
        <p:nvSpPr>
          <p:cNvPr id="472" name="fruit of the spirit"/>
          <p:cNvSpPr txBox="1"/>
          <p:nvPr>
            <p:ph type="title" idx="4294967295"/>
          </p:nvPr>
        </p:nvSpPr>
        <p:spPr>
          <a:xfrm>
            <a:off x="406400" y="1322211"/>
            <a:ext cx="12192000" cy="723901"/>
          </a:xfrm>
          <a:prstGeom prst="rect">
            <a:avLst/>
          </a:prstGeom>
        </p:spPr>
        <p:txBody>
          <a:bodyPr anchor="t"/>
          <a:lstStyle>
            <a:lvl1pPr algn="l" defTabSz="257047">
              <a:lnSpc>
                <a:spcPct val="80000"/>
              </a:lnSpc>
              <a:defRPr cap="all" sz="4840">
                <a:solidFill>
                  <a:srgbClr val="34A5DA"/>
                </a:solidFill>
                <a:latin typeface="DIN Condensed"/>
                <a:ea typeface="DIN Condensed"/>
                <a:cs typeface="DIN Condensed"/>
                <a:sym typeface="DIN Condensed"/>
              </a:defRPr>
            </a:lvl1pPr>
          </a:lstStyle>
          <a:p>
            <a:pPr/>
            <a:r>
              <a:t>fruit of the spirit</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4" name="Be joyful always;…"/>
          <p:cNvSpPr txBox="1"/>
          <p:nvPr>
            <p:ph type="body" idx="13"/>
          </p:nvPr>
        </p:nvSpPr>
        <p:spPr>
          <a:xfrm>
            <a:off x="938197" y="3088131"/>
            <a:ext cx="11495317" cy="3170937"/>
          </a:xfrm>
          <a:prstGeom prst="rect">
            <a:avLst/>
          </a:prstGeom>
        </p:spPr>
        <p:txBody>
          <a:bodyPr/>
          <a:lstStyle/>
          <a:p>
            <a:pPr>
              <a:defRPr sz="4800"/>
            </a:pPr>
            <a:r>
              <a:t>Be </a:t>
            </a:r>
            <a:r>
              <a:rPr>
                <a:solidFill>
                  <a:srgbClr val="FFFB00"/>
                </a:solidFill>
              </a:rPr>
              <a:t>joyful</a:t>
            </a:r>
            <a:r>
              <a:t> always;</a:t>
            </a:r>
          </a:p>
          <a:p>
            <a:pPr>
              <a:defRPr sz="4800">
                <a:solidFill>
                  <a:srgbClr val="FFFB00"/>
                </a:solidFill>
              </a:defRPr>
            </a:pPr>
            <a:r>
              <a:t>pray continually;</a:t>
            </a:r>
          </a:p>
          <a:p>
            <a:pPr>
              <a:defRPr sz="4800"/>
            </a:pPr>
            <a:r>
              <a:rPr>
                <a:solidFill>
                  <a:srgbClr val="FFFB00"/>
                </a:solidFill>
              </a:rPr>
              <a:t>give thanks in all circumstances</a:t>
            </a:r>
            <a:r>
              <a:t>, </a:t>
            </a:r>
            <a:r>
              <a:rPr u="sng">
                <a:solidFill>
                  <a:srgbClr val="FFFB00"/>
                </a:solidFill>
              </a:rPr>
              <a:t>for this is God's will for you in Christ Jesus.</a:t>
            </a:r>
            <a:endParaRPr u="sng">
              <a:solidFill>
                <a:srgbClr val="FFFB00"/>
              </a:solidFill>
            </a:endParaRPr>
          </a:p>
          <a:p>
            <a:pPr>
              <a:defRPr sz="4800"/>
            </a:pPr>
            <a:r>
              <a:t>Do not put out the Spirit's fire;</a:t>
            </a:r>
          </a:p>
        </p:txBody>
      </p:sp>
      <p:sp>
        <p:nvSpPr>
          <p:cNvPr id="475" name="1 Thes 5:16-19"/>
          <p:cNvSpPr txBox="1"/>
          <p:nvPr>
            <p:ph type="body" idx="14"/>
          </p:nvPr>
        </p:nvSpPr>
        <p:spPr>
          <a:prstGeom prst="rect">
            <a:avLst/>
          </a:prstGeom>
        </p:spPr>
        <p:txBody>
          <a:bodyPr/>
          <a:lstStyle/>
          <a:p>
            <a:pPr/>
            <a:r>
              <a:t>1 Thes 5:16-19</a:t>
            </a:r>
          </a:p>
        </p:txBody>
      </p:sp>
      <p:sp>
        <p:nvSpPr>
          <p:cNvPr id="476" name="authentic work of god"/>
          <p:cNvSpPr txBox="1"/>
          <p:nvPr>
            <p:ph type="body" idx="15"/>
          </p:nvPr>
        </p:nvSpPr>
        <p:spPr>
          <a:prstGeom prst="rect">
            <a:avLst/>
          </a:prstGeom>
        </p:spPr>
        <p:txBody>
          <a:bodyPr/>
          <a:lstStyle/>
          <a:p>
            <a:pPr/>
            <a:r>
              <a:t>authentic work of god</a:t>
            </a:r>
          </a:p>
        </p:txBody>
      </p:sp>
      <p:sp>
        <p:nvSpPr>
          <p:cNvPr id="477" name="god’s promise"/>
          <p:cNvSpPr txBox="1"/>
          <p:nvPr>
            <p:ph type="title" idx="4294967295"/>
          </p:nvPr>
        </p:nvSpPr>
        <p:spPr>
          <a:xfrm>
            <a:off x="406400" y="1322211"/>
            <a:ext cx="12192000" cy="723901"/>
          </a:xfrm>
          <a:prstGeom prst="rect">
            <a:avLst/>
          </a:prstGeom>
        </p:spPr>
        <p:txBody>
          <a:bodyPr anchor="t"/>
          <a:lstStyle>
            <a:lvl1pPr algn="l" defTabSz="257047">
              <a:lnSpc>
                <a:spcPct val="80000"/>
              </a:lnSpc>
              <a:defRPr cap="all" sz="4840">
                <a:solidFill>
                  <a:srgbClr val="34A5DA"/>
                </a:solidFill>
                <a:latin typeface="DIN Condensed"/>
                <a:ea typeface="DIN Condensed"/>
                <a:cs typeface="DIN Condensed"/>
                <a:sym typeface="DIN Condensed"/>
              </a:defRPr>
            </a:lvl1pPr>
          </a:lstStyle>
          <a:p>
            <a:pPr/>
            <a:r>
              <a:t>god’s promise</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9" name="Discipling Model"/>
          <p:cNvSpPr txBox="1"/>
          <p:nvPr>
            <p:ph type="body" sz="quarter" idx="1"/>
          </p:nvPr>
        </p:nvSpPr>
        <p:spPr>
          <a:prstGeom prst="rect">
            <a:avLst/>
          </a:prstGeom>
        </p:spPr>
        <p:txBody>
          <a:bodyPr/>
          <a:lstStyle/>
          <a:p>
            <a:pPr/>
            <a:r>
              <a:t>Discipling Model</a:t>
            </a:r>
          </a:p>
        </p:txBody>
      </p:sp>
      <p:sp>
        <p:nvSpPr>
          <p:cNvPr id="480" name="Rectangle"/>
          <p:cNvSpPr/>
          <p:nvPr/>
        </p:nvSpPr>
        <p:spPr>
          <a:xfrm>
            <a:off x="3923625" y="2685505"/>
            <a:ext cx="2471235" cy="2464135"/>
          </a:xfrm>
          <a:prstGeom prst="rect">
            <a:avLst/>
          </a:prstGeom>
          <a:solidFill>
            <a:srgbClr val="52B3AF"/>
          </a:solidFill>
          <a:ln w="12700">
            <a:miter lim="400000"/>
          </a:ln>
        </p:spPr>
        <p:txBody>
          <a:bodyPr lIns="24383" tIns="24383" rIns="24383" bIns="24383" anchor="ctr"/>
          <a:lstStyle/>
          <a:p>
            <a:pPr defTabSz="867030">
              <a:defRPr sz="3400">
                <a:latin typeface="Calibri"/>
                <a:ea typeface="Calibri"/>
                <a:cs typeface="Calibri"/>
                <a:sym typeface="Calibri"/>
              </a:defRPr>
            </a:pPr>
          </a:p>
        </p:txBody>
      </p:sp>
      <p:sp>
        <p:nvSpPr>
          <p:cNvPr id="481" name="Rectangle"/>
          <p:cNvSpPr/>
          <p:nvPr/>
        </p:nvSpPr>
        <p:spPr>
          <a:xfrm>
            <a:off x="3936936" y="5256406"/>
            <a:ext cx="2471234" cy="2464135"/>
          </a:xfrm>
          <a:prstGeom prst="rect">
            <a:avLst/>
          </a:prstGeom>
          <a:solidFill>
            <a:srgbClr val="E54C29"/>
          </a:solidFill>
          <a:ln w="12700">
            <a:miter lim="400000"/>
          </a:ln>
        </p:spPr>
        <p:txBody>
          <a:bodyPr lIns="24383" tIns="24383" rIns="24383" bIns="24383" anchor="ctr"/>
          <a:lstStyle/>
          <a:p>
            <a:pPr defTabSz="867030">
              <a:defRPr sz="3400">
                <a:latin typeface="Calibri"/>
                <a:ea typeface="Calibri"/>
                <a:cs typeface="Calibri"/>
                <a:sym typeface="Calibri"/>
              </a:defRPr>
            </a:pPr>
          </a:p>
        </p:txBody>
      </p:sp>
      <p:sp>
        <p:nvSpPr>
          <p:cNvPr id="482" name="Rectangle"/>
          <p:cNvSpPr/>
          <p:nvPr/>
        </p:nvSpPr>
        <p:spPr>
          <a:xfrm>
            <a:off x="6472941" y="2685505"/>
            <a:ext cx="2471234" cy="2464135"/>
          </a:xfrm>
          <a:prstGeom prst="rect">
            <a:avLst/>
          </a:prstGeom>
          <a:solidFill>
            <a:srgbClr val="FABD30"/>
          </a:solidFill>
          <a:ln w="12700">
            <a:miter lim="400000"/>
          </a:ln>
        </p:spPr>
        <p:txBody>
          <a:bodyPr lIns="24383" tIns="24383" rIns="24383" bIns="24383" anchor="ctr"/>
          <a:lstStyle/>
          <a:p>
            <a:pPr defTabSz="867030">
              <a:defRPr sz="3400">
                <a:latin typeface="Calibri"/>
                <a:ea typeface="Calibri"/>
                <a:cs typeface="Calibri"/>
                <a:sym typeface="Calibri"/>
              </a:defRPr>
            </a:pPr>
          </a:p>
        </p:txBody>
      </p:sp>
      <p:sp>
        <p:nvSpPr>
          <p:cNvPr id="483" name="Rectangle"/>
          <p:cNvSpPr/>
          <p:nvPr/>
        </p:nvSpPr>
        <p:spPr>
          <a:xfrm>
            <a:off x="6472941" y="5256406"/>
            <a:ext cx="2471234" cy="2464135"/>
          </a:xfrm>
          <a:prstGeom prst="rect">
            <a:avLst/>
          </a:prstGeom>
          <a:solidFill>
            <a:srgbClr val="959594"/>
          </a:solidFill>
          <a:ln w="12700">
            <a:miter lim="400000"/>
          </a:ln>
        </p:spPr>
        <p:txBody>
          <a:bodyPr lIns="24383" tIns="24383" rIns="24383" bIns="24383" anchor="ctr"/>
          <a:lstStyle/>
          <a:p>
            <a:pPr defTabSz="867030">
              <a:defRPr sz="3400">
                <a:latin typeface="Calibri"/>
                <a:ea typeface="Calibri"/>
                <a:cs typeface="Calibri"/>
                <a:sym typeface="Calibri"/>
              </a:defRPr>
            </a:pPr>
          </a:p>
        </p:txBody>
      </p:sp>
      <p:sp>
        <p:nvSpPr>
          <p:cNvPr id="484" name="TEACHER"/>
          <p:cNvSpPr txBox="1"/>
          <p:nvPr/>
        </p:nvSpPr>
        <p:spPr>
          <a:xfrm>
            <a:off x="4045323" y="2926080"/>
            <a:ext cx="2241149" cy="1092716"/>
          </a:xfrm>
          <a:prstGeom prst="rect">
            <a:avLst/>
          </a:prstGeom>
          <a:ln w="12700">
            <a:miter lim="400000"/>
          </a:ln>
          <a:extLst>
            <a:ext uri="{C572A759-6A51-4108-AA02-DFA0A04FC94B}">
              <ma14:wrappingTextBoxFlag xmlns:ma14="http://schemas.microsoft.com/office/mac/drawingml/2011/main" val="1"/>
            </a:ext>
          </a:extLst>
        </p:spPr>
        <p:txBody>
          <a:bodyPr lIns="65027" tIns="65027" rIns="65027" bIns="65027">
            <a:spAutoFit/>
          </a:bodyPr>
          <a:lstStyle>
            <a:lvl1pPr algn="l" defTabSz="867030">
              <a:lnSpc>
                <a:spcPct val="120000"/>
              </a:lnSpc>
              <a:defRPr b="1" i="1" sz="2400">
                <a:latin typeface="Helvetica"/>
                <a:ea typeface="Helvetica"/>
                <a:cs typeface="Helvetica"/>
                <a:sym typeface="Helvetica"/>
              </a:defRPr>
            </a:lvl1pPr>
          </a:lstStyle>
          <a:p>
            <a:pPr>
              <a:defRPr b="0">
                <a:solidFill>
                  <a:srgbClr val="000000"/>
                </a:solidFill>
              </a:defRPr>
            </a:pPr>
            <a:r>
              <a:rPr b="1">
                <a:solidFill>
                  <a:srgbClr val="FFFFFF"/>
                </a:solidFill>
              </a:rPr>
              <a:t>TEACHER</a:t>
            </a:r>
            <a:endParaRPr b="1">
              <a:solidFill>
                <a:srgbClr val="FFFFFF"/>
              </a:solidFill>
            </a:endParaRPr>
          </a:p>
        </p:txBody>
      </p:sp>
      <p:sp>
        <p:nvSpPr>
          <p:cNvPr id="485" name="CONSULTANT"/>
          <p:cNvSpPr txBox="1"/>
          <p:nvPr/>
        </p:nvSpPr>
        <p:spPr>
          <a:xfrm>
            <a:off x="6587984" y="2926080"/>
            <a:ext cx="2241149" cy="876816"/>
          </a:xfrm>
          <a:prstGeom prst="rect">
            <a:avLst/>
          </a:prstGeom>
          <a:ln w="12700">
            <a:miter lim="400000"/>
          </a:ln>
          <a:extLst>
            <a:ext uri="{C572A759-6A51-4108-AA02-DFA0A04FC94B}">
              <ma14:wrappingTextBoxFlag xmlns:ma14="http://schemas.microsoft.com/office/mac/drawingml/2011/main" val="1"/>
            </a:ext>
          </a:extLst>
        </p:spPr>
        <p:txBody>
          <a:bodyPr lIns="65027" tIns="65027" rIns="65027" bIns="65027">
            <a:spAutoFit/>
          </a:bodyPr>
          <a:lstStyle>
            <a:lvl1pPr algn="l" defTabSz="867030">
              <a:lnSpc>
                <a:spcPct val="120000"/>
              </a:lnSpc>
              <a:defRPr b="1" i="1" sz="2400">
                <a:latin typeface="Helvetica"/>
                <a:ea typeface="Helvetica"/>
                <a:cs typeface="Helvetica"/>
                <a:sym typeface="Helvetica"/>
              </a:defRPr>
            </a:lvl1pPr>
          </a:lstStyle>
          <a:p>
            <a:pPr>
              <a:defRPr b="0">
                <a:solidFill>
                  <a:srgbClr val="000000"/>
                </a:solidFill>
              </a:defRPr>
            </a:pPr>
            <a:r>
              <a:rPr b="1">
                <a:solidFill>
                  <a:srgbClr val="FFFFFF"/>
                </a:solidFill>
              </a:rPr>
              <a:t>CONSULTANT</a:t>
            </a:r>
            <a:endParaRPr b="1" sz="2000">
              <a:solidFill>
                <a:srgbClr val="FFFFFF"/>
              </a:solidFill>
            </a:endParaRPr>
          </a:p>
        </p:txBody>
      </p:sp>
      <p:sp>
        <p:nvSpPr>
          <p:cNvPr id="486" name="ALWAYS FRIEND"/>
          <p:cNvSpPr txBox="1"/>
          <p:nvPr/>
        </p:nvSpPr>
        <p:spPr>
          <a:xfrm>
            <a:off x="4045323" y="5527041"/>
            <a:ext cx="2241149" cy="1318775"/>
          </a:xfrm>
          <a:prstGeom prst="rect">
            <a:avLst/>
          </a:prstGeom>
          <a:ln w="12700">
            <a:miter lim="400000"/>
          </a:ln>
          <a:extLst>
            <a:ext uri="{C572A759-6A51-4108-AA02-DFA0A04FC94B}">
              <ma14:wrappingTextBoxFlag xmlns:ma14="http://schemas.microsoft.com/office/mac/drawingml/2011/main" val="1"/>
            </a:ext>
          </a:extLst>
        </p:spPr>
        <p:txBody>
          <a:bodyPr lIns="65027" tIns="65027" rIns="65027" bIns="65027">
            <a:spAutoFit/>
          </a:bodyPr>
          <a:lstStyle>
            <a:lvl1pPr algn="l" defTabSz="867030">
              <a:lnSpc>
                <a:spcPct val="120000"/>
              </a:lnSpc>
              <a:defRPr b="1" i="1" sz="2400">
                <a:latin typeface="Helvetica"/>
                <a:ea typeface="Helvetica"/>
                <a:cs typeface="Helvetica"/>
                <a:sym typeface="Helvetica"/>
              </a:defRPr>
            </a:lvl1pPr>
          </a:lstStyle>
          <a:p>
            <a:pPr>
              <a:defRPr b="0">
                <a:solidFill>
                  <a:srgbClr val="000000"/>
                </a:solidFill>
              </a:defRPr>
            </a:pPr>
            <a:r>
              <a:rPr b="1">
                <a:solidFill>
                  <a:srgbClr val="FFFFFF"/>
                </a:solidFill>
              </a:rPr>
              <a:t>ALWAYS FRIEND</a:t>
            </a:r>
            <a:endParaRPr b="1" sz="2000">
              <a:solidFill>
                <a:srgbClr val="FFFFFF"/>
              </a:solidFill>
            </a:endParaRPr>
          </a:p>
        </p:txBody>
      </p:sp>
      <p:sp>
        <p:nvSpPr>
          <p:cNvPr id="487" name="COUNSELOR"/>
          <p:cNvSpPr txBox="1"/>
          <p:nvPr/>
        </p:nvSpPr>
        <p:spPr>
          <a:xfrm>
            <a:off x="6587984" y="5475580"/>
            <a:ext cx="2241149" cy="1092715"/>
          </a:xfrm>
          <a:prstGeom prst="rect">
            <a:avLst/>
          </a:prstGeom>
          <a:ln w="12700">
            <a:miter lim="400000"/>
          </a:ln>
          <a:extLst>
            <a:ext uri="{C572A759-6A51-4108-AA02-DFA0A04FC94B}">
              <ma14:wrappingTextBoxFlag xmlns:ma14="http://schemas.microsoft.com/office/mac/drawingml/2011/main" val="1"/>
            </a:ext>
          </a:extLst>
        </p:spPr>
        <p:txBody>
          <a:bodyPr lIns="65027" tIns="65027" rIns="65027" bIns="65027">
            <a:spAutoFit/>
          </a:bodyPr>
          <a:lstStyle>
            <a:lvl1pPr algn="l" defTabSz="867030">
              <a:lnSpc>
                <a:spcPct val="120000"/>
              </a:lnSpc>
              <a:defRPr b="1" i="1" sz="2400">
                <a:latin typeface="Helvetica"/>
                <a:ea typeface="Helvetica"/>
                <a:cs typeface="Helvetica"/>
                <a:sym typeface="Helvetica"/>
              </a:defRPr>
            </a:lvl1pPr>
          </a:lstStyle>
          <a:p>
            <a:pPr>
              <a:defRPr b="0">
                <a:solidFill>
                  <a:srgbClr val="000000"/>
                </a:solidFill>
              </a:defRPr>
            </a:pPr>
            <a:r>
              <a:rPr b="1">
                <a:solidFill>
                  <a:srgbClr val="FFFFFF"/>
                </a:solidFill>
              </a:rPr>
              <a:t>COUNSELOR</a:t>
            </a:r>
            <a:endParaRPr b="1">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480"/>
                                        </p:tgtEl>
                                        <p:attrNameLst>
                                          <p:attrName>style.visibility</p:attrName>
                                        </p:attrNameLst>
                                      </p:cBhvr>
                                      <p:to>
                                        <p:strVal val="visible"/>
                                      </p:to>
                                    </p:set>
                                    <p:anim calcmode="lin" valueType="num">
                                      <p:cBhvr>
                                        <p:cTn id="7" dur="2500" fill="hold"/>
                                        <p:tgtEl>
                                          <p:spTgt spid="480"/>
                                        </p:tgtEl>
                                        <p:attrNameLst>
                                          <p:attrName>ppt_w</p:attrName>
                                        </p:attrNameLst>
                                      </p:cBhvr>
                                      <p:tavLst>
                                        <p:tav tm="0">
                                          <p:val>
                                            <p:fltVal val="0"/>
                                          </p:val>
                                        </p:tav>
                                        <p:tav tm="100000">
                                          <p:val>
                                            <p:strVal val="#ppt_w"/>
                                          </p:val>
                                        </p:tav>
                                      </p:tavLst>
                                    </p:anim>
                                    <p:anim calcmode="lin" valueType="num">
                                      <p:cBhvr>
                                        <p:cTn id="8" dur="2500" fill="hold"/>
                                        <p:tgtEl>
                                          <p:spTgt spid="480"/>
                                        </p:tgtEl>
                                        <p:attrNameLst>
                                          <p:attrName>ppt_h</p:attrName>
                                        </p:attrNameLst>
                                      </p:cBhvr>
                                      <p:tavLst>
                                        <p:tav tm="0">
                                          <p:val>
                                            <p:fltVal val="0"/>
                                          </p:val>
                                        </p:tav>
                                        <p:tav tm="100000">
                                          <p:val>
                                            <p:strVal val="#ppt_h"/>
                                          </p:val>
                                        </p:tav>
                                      </p:tavLst>
                                    </p:anim>
                                  </p:childTnLst>
                                </p:cTn>
                              </p:par>
                            </p:childTnLst>
                          </p:cTn>
                        </p:par>
                        <p:par>
                          <p:cTn id="9" fill="hold">
                            <p:stCondLst>
                              <p:cond delay="2500"/>
                            </p:stCondLst>
                            <p:childTnLst>
                              <p:par>
                                <p:cTn id="10" presetClass="entr" nodeType="afterEffect" presetID="9" grpId="2" fill="hold">
                                  <p:stCondLst>
                                    <p:cond delay="0"/>
                                  </p:stCondLst>
                                  <p:iterate type="el" backwards="0">
                                    <p:tmAbs val="0"/>
                                  </p:iterate>
                                  <p:childTnLst>
                                    <p:set>
                                      <p:cBhvr>
                                        <p:cTn id="11" fill="hold"/>
                                        <p:tgtEl>
                                          <p:spTgt spid="484"/>
                                        </p:tgtEl>
                                        <p:attrNameLst>
                                          <p:attrName>style.visibility</p:attrName>
                                        </p:attrNameLst>
                                      </p:cBhvr>
                                      <p:to>
                                        <p:strVal val="visible"/>
                                      </p:to>
                                    </p:set>
                                    <p:animEffect filter="dissolve" transition="in">
                                      <p:cBhvr>
                                        <p:cTn id="12" dur="500"/>
                                        <p:tgtEl>
                                          <p:spTgt spid="484"/>
                                        </p:tgtEl>
                                      </p:cBhvr>
                                    </p:animEffect>
                                  </p:childTnLst>
                                </p:cTn>
                              </p:par>
                            </p:childTnLst>
                          </p:cTn>
                        </p:par>
                        <p:par>
                          <p:cTn id="13" fill="hold">
                            <p:stCondLst>
                              <p:cond delay="3000"/>
                            </p:stCondLst>
                            <p:childTnLst>
                              <p:par>
                                <p:cTn id="14" presetClass="entr" nodeType="afterEffect" presetSubtype="16" presetID="23" grpId="3" fill="hold">
                                  <p:stCondLst>
                                    <p:cond delay="0"/>
                                  </p:stCondLst>
                                  <p:iterate type="el" backwards="0">
                                    <p:tmAbs val="0"/>
                                  </p:iterate>
                                  <p:childTnLst>
                                    <p:set>
                                      <p:cBhvr>
                                        <p:cTn id="15" fill="hold"/>
                                        <p:tgtEl>
                                          <p:spTgt spid="482"/>
                                        </p:tgtEl>
                                        <p:attrNameLst>
                                          <p:attrName>style.visibility</p:attrName>
                                        </p:attrNameLst>
                                      </p:cBhvr>
                                      <p:to>
                                        <p:strVal val="visible"/>
                                      </p:to>
                                    </p:set>
                                    <p:anim calcmode="lin" valueType="num">
                                      <p:cBhvr>
                                        <p:cTn id="16" dur="2500" fill="hold"/>
                                        <p:tgtEl>
                                          <p:spTgt spid="482"/>
                                        </p:tgtEl>
                                        <p:attrNameLst>
                                          <p:attrName>ppt_w</p:attrName>
                                        </p:attrNameLst>
                                      </p:cBhvr>
                                      <p:tavLst>
                                        <p:tav tm="0">
                                          <p:val>
                                            <p:fltVal val="0"/>
                                          </p:val>
                                        </p:tav>
                                        <p:tav tm="100000">
                                          <p:val>
                                            <p:strVal val="#ppt_w"/>
                                          </p:val>
                                        </p:tav>
                                      </p:tavLst>
                                    </p:anim>
                                    <p:anim calcmode="lin" valueType="num">
                                      <p:cBhvr>
                                        <p:cTn id="17" dur="2500" fill="hold"/>
                                        <p:tgtEl>
                                          <p:spTgt spid="482"/>
                                        </p:tgtEl>
                                        <p:attrNameLst>
                                          <p:attrName>ppt_h</p:attrName>
                                        </p:attrNameLst>
                                      </p:cBhvr>
                                      <p:tavLst>
                                        <p:tav tm="0">
                                          <p:val>
                                            <p:fltVal val="0"/>
                                          </p:val>
                                        </p:tav>
                                        <p:tav tm="100000">
                                          <p:val>
                                            <p:strVal val="#ppt_h"/>
                                          </p:val>
                                        </p:tav>
                                      </p:tavLst>
                                    </p:anim>
                                  </p:childTnLst>
                                </p:cTn>
                              </p:par>
                            </p:childTnLst>
                          </p:cTn>
                        </p:par>
                        <p:par>
                          <p:cTn id="18" fill="hold">
                            <p:stCondLst>
                              <p:cond delay="5500"/>
                            </p:stCondLst>
                            <p:childTnLst>
                              <p:par>
                                <p:cTn id="19" presetClass="entr" nodeType="afterEffect" presetID="9" grpId="4" fill="hold">
                                  <p:stCondLst>
                                    <p:cond delay="0"/>
                                  </p:stCondLst>
                                  <p:iterate type="el" backwards="0">
                                    <p:tmAbs val="0"/>
                                  </p:iterate>
                                  <p:childTnLst>
                                    <p:set>
                                      <p:cBhvr>
                                        <p:cTn id="20" fill="hold"/>
                                        <p:tgtEl>
                                          <p:spTgt spid="485"/>
                                        </p:tgtEl>
                                        <p:attrNameLst>
                                          <p:attrName>style.visibility</p:attrName>
                                        </p:attrNameLst>
                                      </p:cBhvr>
                                      <p:to>
                                        <p:strVal val="visible"/>
                                      </p:to>
                                    </p:set>
                                    <p:animEffect filter="dissolve" transition="in">
                                      <p:cBhvr>
                                        <p:cTn id="21" dur="500"/>
                                        <p:tgtEl>
                                          <p:spTgt spid="485"/>
                                        </p:tgtEl>
                                      </p:cBhvr>
                                    </p:animEffect>
                                  </p:childTnLst>
                                </p:cTn>
                              </p:par>
                            </p:childTnLst>
                          </p:cTn>
                        </p:par>
                        <p:par>
                          <p:cTn id="22" fill="hold">
                            <p:stCondLst>
                              <p:cond delay="6000"/>
                            </p:stCondLst>
                            <p:childTnLst>
                              <p:par>
                                <p:cTn id="23" presetClass="entr" nodeType="afterEffect" presetSubtype="16" presetID="23" grpId="5" fill="hold">
                                  <p:stCondLst>
                                    <p:cond delay="0"/>
                                  </p:stCondLst>
                                  <p:iterate type="el" backwards="0">
                                    <p:tmAbs val="0"/>
                                  </p:iterate>
                                  <p:childTnLst>
                                    <p:set>
                                      <p:cBhvr>
                                        <p:cTn id="24" fill="hold"/>
                                        <p:tgtEl>
                                          <p:spTgt spid="483"/>
                                        </p:tgtEl>
                                        <p:attrNameLst>
                                          <p:attrName>style.visibility</p:attrName>
                                        </p:attrNameLst>
                                      </p:cBhvr>
                                      <p:to>
                                        <p:strVal val="visible"/>
                                      </p:to>
                                    </p:set>
                                    <p:anim calcmode="lin" valueType="num">
                                      <p:cBhvr>
                                        <p:cTn id="25" dur="2500" fill="hold"/>
                                        <p:tgtEl>
                                          <p:spTgt spid="483"/>
                                        </p:tgtEl>
                                        <p:attrNameLst>
                                          <p:attrName>ppt_w</p:attrName>
                                        </p:attrNameLst>
                                      </p:cBhvr>
                                      <p:tavLst>
                                        <p:tav tm="0">
                                          <p:val>
                                            <p:fltVal val="0"/>
                                          </p:val>
                                        </p:tav>
                                        <p:tav tm="100000">
                                          <p:val>
                                            <p:strVal val="#ppt_w"/>
                                          </p:val>
                                        </p:tav>
                                      </p:tavLst>
                                    </p:anim>
                                    <p:anim calcmode="lin" valueType="num">
                                      <p:cBhvr>
                                        <p:cTn id="26" dur="2500" fill="hold"/>
                                        <p:tgtEl>
                                          <p:spTgt spid="483"/>
                                        </p:tgtEl>
                                        <p:attrNameLst>
                                          <p:attrName>ppt_h</p:attrName>
                                        </p:attrNameLst>
                                      </p:cBhvr>
                                      <p:tavLst>
                                        <p:tav tm="0">
                                          <p:val>
                                            <p:fltVal val="0"/>
                                          </p:val>
                                        </p:tav>
                                        <p:tav tm="100000">
                                          <p:val>
                                            <p:strVal val="#ppt_h"/>
                                          </p:val>
                                        </p:tav>
                                      </p:tavLst>
                                    </p:anim>
                                  </p:childTnLst>
                                </p:cTn>
                              </p:par>
                            </p:childTnLst>
                          </p:cTn>
                        </p:par>
                        <p:par>
                          <p:cTn id="27" fill="hold">
                            <p:stCondLst>
                              <p:cond delay="8500"/>
                            </p:stCondLst>
                            <p:childTnLst>
                              <p:par>
                                <p:cTn id="28" presetClass="entr" nodeType="afterEffect" presetID="9" grpId="6" fill="hold">
                                  <p:stCondLst>
                                    <p:cond delay="0"/>
                                  </p:stCondLst>
                                  <p:iterate type="el" backwards="0">
                                    <p:tmAbs val="0"/>
                                  </p:iterate>
                                  <p:childTnLst>
                                    <p:set>
                                      <p:cBhvr>
                                        <p:cTn id="29" fill="hold"/>
                                        <p:tgtEl>
                                          <p:spTgt spid="487"/>
                                        </p:tgtEl>
                                        <p:attrNameLst>
                                          <p:attrName>style.visibility</p:attrName>
                                        </p:attrNameLst>
                                      </p:cBhvr>
                                      <p:to>
                                        <p:strVal val="visible"/>
                                      </p:to>
                                    </p:set>
                                    <p:animEffect filter="dissolve" transition="in">
                                      <p:cBhvr>
                                        <p:cTn id="30" dur="500"/>
                                        <p:tgtEl>
                                          <p:spTgt spid="487"/>
                                        </p:tgtEl>
                                      </p:cBhvr>
                                    </p:animEffect>
                                  </p:childTnLst>
                                </p:cTn>
                              </p:par>
                            </p:childTnLst>
                          </p:cTn>
                        </p:par>
                        <p:par>
                          <p:cTn id="31" fill="hold">
                            <p:stCondLst>
                              <p:cond delay="9000"/>
                            </p:stCondLst>
                            <p:childTnLst>
                              <p:par>
                                <p:cTn id="32" presetClass="entr" nodeType="afterEffect" presetSubtype="16" presetID="23" grpId="7" fill="hold">
                                  <p:stCondLst>
                                    <p:cond delay="0"/>
                                  </p:stCondLst>
                                  <p:iterate type="el" backwards="0">
                                    <p:tmAbs val="0"/>
                                  </p:iterate>
                                  <p:childTnLst>
                                    <p:set>
                                      <p:cBhvr>
                                        <p:cTn id="33" fill="hold"/>
                                        <p:tgtEl>
                                          <p:spTgt spid="481"/>
                                        </p:tgtEl>
                                        <p:attrNameLst>
                                          <p:attrName>style.visibility</p:attrName>
                                        </p:attrNameLst>
                                      </p:cBhvr>
                                      <p:to>
                                        <p:strVal val="visible"/>
                                      </p:to>
                                    </p:set>
                                    <p:anim calcmode="lin" valueType="num">
                                      <p:cBhvr>
                                        <p:cTn id="34" dur="2500" fill="hold"/>
                                        <p:tgtEl>
                                          <p:spTgt spid="481"/>
                                        </p:tgtEl>
                                        <p:attrNameLst>
                                          <p:attrName>ppt_w</p:attrName>
                                        </p:attrNameLst>
                                      </p:cBhvr>
                                      <p:tavLst>
                                        <p:tav tm="0">
                                          <p:val>
                                            <p:fltVal val="0"/>
                                          </p:val>
                                        </p:tav>
                                        <p:tav tm="100000">
                                          <p:val>
                                            <p:strVal val="#ppt_w"/>
                                          </p:val>
                                        </p:tav>
                                      </p:tavLst>
                                    </p:anim>
                                    <p:anim calcmode="lin" valueType="num">
                                      <p:cBhvr>
                                        <p:cTn id="35" dur="2500" fill="hold"/>
                                        <p:tgtEl>
                                          <p:spTgt spid="481"/>
                                        </p:tgtEl>
                                        <p:attrNameLst>
                                          <p:attrName>ppt_h</p:attrName>
                                        </p:attrNameLst>
                                      </p:cBhvr>
                                      <p:tavLst>
                                        <p:tav tm="0">
                                          <p:val>
                                            <p:fltVal val="0"/>
                                          </p:val>
                                        </p:tav>
                                        <p:tav tm="100000">
                                          <p:val>
                                            <p:strVal val="#ppt_h"/>
                                          </p:val>
                                        </p:tav>
                                      </p:tavLst>
                                    </p:anim>
                                  </p:childTnLst>
                                </p:cTn>
                              </p:par>
                            </p:childTnLst>
                          </p:cTn>
                        </p:par>
                        <p:par>
                          <p:cTn id="36" fill="hold">
                            <p:stCondLst>
                              <p:cond delay="11500"/>
                            </p:stCondLst>
                            <p:childTnLst>
                              <p:par>
                                <p:cTn id="37" presetClass="entr" nodeType="afterEffect" presetID="9" grpId="8" fill="hold">
                                  <p:stCondLst>
                                    <p:cond delay="0"/>
                                  </p:stCondLst>
                                  <p:iterate type="el" backwards="0">
                                    <p:tmAbs val="0"/>
                                  </p:iterate>
                                  <p:childTnLst>
                                    <p:set>
                                      <p:cBhvr>
                                        <p:cTn id="38" fill="hold"/>
                                        <p:tgtEl>
                                          <p:spTgt spid="486"/>
                                        </p:tgtEl>
                                        <p:attrNameLst>
                                          <p:attrName>style.visibility</p:attrName>
                                        </p:attrNameLst>
                                      </p:cBhvr>
                                      <p:to>
                                        <p:strVal val="visible"/>
                                      </p:to>
                                    </p:set>
                                    <p:animEffect filter="dissolve" transition="in">
                                      <p:cBhvr>
                                        <p:cTn id="39" dur="500"/>
                                        <p:tgtEl>
                                          <p:spTgt spid="4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80" grpId="1"/>
      <p:bldP build="whole" bldLvl="1" animBg="1" rev="0" advAuto="0" spid="481" grpId="7"/>
      <p:bldP build="whole" bldLvl="1" animBg="1" rev="0" advAuto="0" spid="486" grpId="8"/>
      <p:bldP build="whole" bldLvl="1" animBg="1" rev="0" advAuto="0" spid="485" grpId="4"/>
      <p:bldP build="whole" bldLvl="1" animBg="1" rev="0" advAuto="0" spid="483" grpId="5"/>
      <p:bldP build="whole" bldLvl="1" animBg="1" rev="0" advAuto="0" spid="484" grpId="2"/>
      <p:bldP build="whole" bldLvl="1" animBg="1" rev="0" advAuto="0" spid="487" grpId="6"/>
      <p:bldP build="whole" bldLvl="1" animBg="1" rev="0" advAuto="0" spid="482" grpId="3"/>
    </p:bldLst>
  </p:timing>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9" name="Therefore, although in Christ I could be bold and order you to do what you ought to do,…"/>
          <p:cNvSpPr txBox="1"/>
          <p:nvPr>
            <p:ph type="body" idx="13"/>
          </p:nvPr>
        </p:nvSpPr>
        <p:spPr>
          <a:xfrm>
            <a:off x="658135" y="2527300"/>
            <a:ext cx="11688529" cy="4292601"/>
          </a:xfrm>
          <a:prstGeom prst="rect">
            <a:avLst/>
          </a:prstGeom>
        </p:spPr>
        <p:txBody>
          <a:bodyPr/>
          <a:lstStyle/>
          <a:p>
            <a:pPr>
              <a:defRPr sz="3000"/>
            </a:pPr>
            <a:r>
              <a:t>Therefore, </a:t>
            </a:r>
            <a:r>
              <a:rPr>
                <a:solidFill>
                  <a:srgbClr val="FFFB00"/>
                </a:solidFill>
              </a:rPr>
              <a:t>although in Christ I could be bold and order you to do what you ought to do,</a:t>
            </a:r>
            <a:endParaRPr>
              <a:solidFill>
                <a:srgbClr val="FFFB00"/>
              </a:solidFill>
            </a:endParaRPr>
          </a:p>
          <a:p>
            <a:pPr>
              <a:defRPr sz="3000"/>
            </a:pPr>
            <a:r>
              <a:rPr>
                <a:solidFill>
                  <a:srgbClr val="FFFB00"/>
                </a:solidFill>
              </a:rPr>
              <a:t>yet I appeal to you on the basis of love</a:t>
            </a:r>
            <a:r>
              <a:t>. I then, as Paul--an old man and now also a prisoner of Christ Jesus--</a:t>
            </a:r>
          </a:p>
          <a:p>
            <a:pPr>
              <a:defRPr sz="3000"/>
            </a:pPr>
            <a:r>
              <a:rPr>
                <a:solidFill>
                  <a:srgbClr val="FFFB00"/>
                </a:solidFill>
              </a:rPr>
              <a:t>I appeal to you for my son Onesimus</a:t>
            </a:r>
            <a:r>
              <a:t>, who became my son while I was in chains.</a:t>
            </a:r>
          </a:p>
          <a:p>
            <a:pPr>
              <a:defRPr sz="3000"/>
            </a:pPr>
            <a:r>
              <a:t>Formerly he was useless to you, but now he has become useful both to you and to me.</a:t>
            </a:r>
          </a:p>
          <a:p>
            <a:pPr>
              <a:defRPr sz="3000"/>
            </a:pPr>
            <a:r>
              <a:t>I am sending him--who is my very heart--back to you.</a:t>
            </a:r>
          </a:p>
          <a:p>
            <a:pPr>
              <a:defRPr sz="3000"/>
            </a:pPr>
            <a:r>
              <a:t>I would have liked to keep him with me so that he could take your place in helping me while I am in chains for the gospel.</a:t>
            </a:r>
          </a:p>
          <a:p>
            <a:pPr>
              <a:defRPr sz="3000">
                <a:solidFill>
                  <a:srgbClr val="FFFB00"/>
                </a:solidFill>
              </a:defRPr>
            </a:pPr>
            <a:r>
              <a:t>But I did not want to do anything without your consent, so that any favor you do will be spontaneous and not forced.</a:t>
            </a:r>
          </a:p>
        </p:txBody>
      </p:sp>
      <p:sp>
        <p:nvSpPr>
          <p:cNvPr id="490" name="Philemon 1:8-14"/>
          <p:cNvSpPr txBox="1"/>
          <p:nvPr>
            <p:ph type="body" idx="14"/>
          </p:nvPr>
        </p:nvSpPr>
        <p:spPr>
          <a:prstGeom prst="rect">
            <a:avLst/>
          </a:prstGeom>
        </p:spPr>
        <p:txBody>
          <a:bodyPr/>
          <a:lstStyle/>
          <a:p>
            <a:pPr/>
            <a:r>
              <a:t>Philemon 1:8-14</a:t>
            </a:r>
          </a:p>
        </p:txBody>
      </p:sp>
      <p:sp>
        <p:nvSpPr>
          <p:cNvPr id="491" name="authentic work of god"/>
          <p:cNvSpPr txBox="1"/>
          <p:nvPr>
            <p:ph type="body" idx="15"/>
          </p:nvPr>
        </p:nvSpPr>
        <p:spPr>
          <a:prstGeom prst="rect">
            <a:avLst/>
          </a:prstGeom>
        </p:spPr>
        <p:txBody>
          <a:bodyPr/>
          <a:lstStyle/>
          <a:p>
            <a:pPr/>
            <a:r>
              <a:t>authentic work of god</a:t>
            </a:r>
          </a:p>
        </p:txBody>
      </p:sp>
      <p:sp>
        <p:nvSpPr>
          <p:cNvPr id="492" name="consultant"/>
          <p:cNvSpPr txBox="1"/>
          <p:nvPr>
            <p:ph type="title" idx="4294967295"/>
          </p:nvPr>
        </p:nvSpPr>
        <p:spPr>
          <a:xfrm>
            <a:off x="406400" y="1322211"/>
            <a:ext cx="12192000" cy="723901"/>
          </a:xfrm>
          <a:prstGeom prst="rect">
            <a:avLst/>
          </a:prstGeom>
        </p:spPr>
        <p:txBody>
          <a:bodyPr anchor="t"/>
          <a:lstStyle>
            <a:lvl1pPr algn="l" defTabSz="257047">
              <a:lnSpc>
                <a:spcPct val="80000"/>
              </a:lnSpc>
              <a:defRPr cap="all" sz="4840">
                <a:solidFill>
                  <a:srgbClr val="34A5DA"/>
                </a:solidFill>
                <a:latin typeface="DIN Condensed"/>
                <a:ea typeface="DIN Condensed"/>
                <a:cs typeface="DIN Condensed"/>
                <a:sym typeface="DIN Condensed"/>
              </a:defRPr>
            </a:lvl1pPr>
          </a:lstStyle>
          <a:p>
            <a:pPr/>
            <a:r>
              <a:t>consultant</a:t>
            </a:r>
          </a:p>
        </p:txBody>
      </p:sp>
    </p:spTree>
  </p:cSld>
  <p:clrMapOvr>
    <a:masterClrMapping/>
  </p:clrMapOvr>
  <mc:AlternateContent xmlns:mc="http://schemas.openxmlformats.org/markup-compatibility/2006">
    <mc:Choice xmlns:p14="http://schemas.microsoft.com/office/powerpoint/2010/main" Requires="p14">
      <p:transition spd="med" advClick="1" p14:dur="1000">
        <p14:doors dir="vert"/>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4" name="For we know, brothers loved by God, that he has chosen you,"/>
          <p:cNvSpPr txBox="1"/>
          <p:nvPr>
            <p:ph type="body" idx="13"/>
          </p:nvPr>
        </p:nvSpPr>
        <p:spPr>
          <a:xfrm>
            <a:off x="1198084" y="3712970"/>
            <a:ext cx="11387566" cy="1921257"/>
          </a:xfrm>
          <a:prstGeom prst="rect">
            <a:avLst/>
          </a:prstGeom>
        </p:spPr>
        <p:txBody>
          <a:bodyPr/>
          <a:lstStyle/>
          <a:p>
            <a:pPr>
              <a:defRPr sz="7200"/>
            </a:pPr>
            <a:r>
              <a:rPr>
                <a:solidFill>
                  <a:srgbClr val="FFFB00"/>
                </a:solidFill>
              </a:rPr>
              <a:t>For we know</a:t>
            </a:r>
            <a:r>
              <a:t>, brothers loved by God, </a:t>
            </a:r>
            <a:r>
              <a:rPr>
                <a:solidFill>
                  <a:srgbClr val="FFFB00"/>
                </a:solidFill>
              </a:rPr>
              <a:t>that he has chosen you,</a:t>
            </a:r>
          </a:p>
        </p:txBody>
      </p:sp>
      <p:sp>
        <p:nvSpPr>
          <p:cNvPr id="495" name="1 Thes 1:4"/>
          <p:cNvSpPr txBox="1"/>
          <p:nvPr>
            <p:ph type="body" idx="14"/>
          </p:nvPr>
        </p:nvSpPr>
        <p:spPr>
          <a:xfrm>
            <a:off x="406400" y="7789333"/>
            <a:ext cx="12192000" cy="2387601"/>
          </a:xfrm>
          <a:prstGeom prst="rect">
            <a:avLst/>
          </a:prstGeom>
        </p:spPr>
        <p:txBody>
          <a:bodyPr/>
          <a:lstStyle/>
          <a:p>
            <a:pPr/>
            <a:r>
              <a:t>1 Thes 1:4</a:t>
            </a:r>
          </a:p>
          <a:p>
            <a:pPr/>
          </a:p>
        </p:txBody>
      </p:sp>
      <p:sp>
        <p:nvSpPr>
          <p:cNvPr id="496" name="authentic work of god"/>
          <p:cNvSpPr txBox="1"/>
          <p:nvPr>
            <p:ph type="body" idx="15"/>
          </p:nvPr>
        </p:nvSpPr>
        <p:spPr>
          <a:prstGeom prst="rect">
            <a:avLst/>
          </a:prstGeom>
        </p:spPr>
        <p:txBody>
          <a:bodyPr/>
          <a:lstStyle/>
          <a:p>
            <a:pPr/>
            <a:r>
              <a:t>authentic work of god</a:t>
            </a:r>
          </a:p>
        </p:txBody>
      </p:sp>
      <p:sp>
        <p:nvSpPr>
          <p:cNvPr id="497" name="how could you know?"/>
          <p:cNvSpPr txBox="1"/>
          <p:nvPr>
            <p:ph type="title" idx="4294967295"/>
          </p:nvPr>
        </p:nvSpPr>
        <p:spPr>
          <a:xfrm>
            <a:off x="406400" y="1322211"/>
            <a:ext cx="12192000" cy="723901"/>
          </a:xfrm>
          <a:prstGeom prst="rect">
            <a:avLst/>
          </a:prstGeom>
        </p:spPr>
        <p:txBody>
          <a:bodyPr anchor="t"/>
          <a:lstStyle>
            <a:lvl1pPr algn="l" defTabSz="257047">
              <a:lnSpc>
                <a:spcPct val="80000"/>
              </a:lnSpc>
              <a:defRPr cap="all" sz="4840">
                <a:solidFill>
                  <a:srgbClr val="34A5DA"/>
                </a:solidFill>
                <a:latin typeface="DIN Condensed"/>
                <a:ea typeface="DIN Condensed"/>
                <a:cs typeface="DIN Condensed"/>
                <a:sym typeface="DIN Condensed"/>
              </a:defRPr>
            </a:lvl1pPr>
          </a:lstStyle>
          <a:p>
            <a:pPr/>
            <a:r>
              <a:t>how could you know?</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502" name="Group"/>
          <p:cNvGrpSpPr/>
          <p:nvPr/>
        </p:nvGrpSpPr>
        <p:grpSpPr>
          <a:xfrm>
            <a:off x="4150593" y="2493497"/>
            <a:ext cx="4688813" cy="4688813"/>
            <a:chOff x="-41098" y="-56796"/>
            <a:chExt cx="4688811" cy="4688811"/>
          </a:xfrm>
        </p:grpSpPr>
        <p:pic>
          <p:nvPicPr>
            <p:cNvPr id="499" name="Triangle" descr="Triangle"/>
            <p:cNvPicPr>
              <a:picLocks noChangeAspect="0"/>
            </p:cNvPicPr>
            <p:nvPr/>
          </p:nvPicPr>
          <p:blipFill>
            <a:blip r:embed="rId2">
              <a:alphaModFix amt="71000"/>
              <a:extLst/>
            </a:blip>
            <a:stretch>
              <a:fillRect/>
            </a:stretch>
          </p:blipFill>
          <p:spPr>
            <a:xfrm>
              <a:off x="-41099" y="-56797"/>
              <a:ext cx="4688813" cy="4688813"/>
            </a:xfrm>
            <a:prstGeom prst="rect">
              <a:avLst/>
            </a:prstGeom>
            <a:effectLst/>
          </p:spPr>
        </p:pic>
        <p:sp>
          <p:nvSpPr>
            <p:cNvPr id="501" name="CHRIST"/>
            <p:cNvSpPr txBox="1"/>
            <p:nvPr/>
          </p:nvSpPr>
          <p:spPr>
            <a:xfrm>
              <a:off x="1280970" y="2303905"/>
              <a:ext cx="2044676" cy="74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rgbClr val="FF352F"/>
                  </a:solidFill>
                  <a:latin typeface="Arial Black"/>
                  <a:ea typeface="Arial Black"/>
                  <a:cs typeface="Arial Black"/>
                  <a:sym typeface="Arial Black"/>
                </a:defRPr>
              </a:lvl1pPr>
            </a:lstStyle>
            <a:p>
              <a:pPr/>
              <a:r>
                <a:t>CHRIST</a:t>
              </a:r>
            </a:p>
          </p:txBody>
        </p:sp>
      </p:grpSp>
      <p:sp>
        <p:nvSpPr>
          <p:cNvPr id="503" name="Character"/>
          <p:cNvSpPr txBox="1"/>
          <p:nvPr/>
        </p:nvSpPr>
        <p:spPr>
          <a:xfrm>
            <a:off x="5421455" y="1778059"/>
            <a:ext cx="2147089" cy="64771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b="1">
                <a:solidFill>
                  <a:srgbClr val="FF2C2A"/>
                </a:solidFill>
                <a:latin typeface="Helvetica"/>
                <a:ea typeface="Helvetica"/>
                <a:cs typeface="Helvetica"/>
                <a:sym typeface="Helvetica"/>
              </a:rPr>
              <a:t>C</a:t>
            </a:r>
            <a:r>
              <a:t>haracter</a:t>
            </a:r>
          </a:p>
        </p:txBody>
      </p:sp>
      <p:sp>
        <p:nvSpPr>
          <p:cNvPr id="504" name="Connection"/>
          <p:cNvSpPr txBox="1"/>
          <p:nvPr/>
        </p:nvSpPr>
        <p:spPr>
          <a:xfrm>
            <a:off x="2147971" y="7281434"/>
            <a:ext cx="2452499" cy="64771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b="1">
                <a:solidFill>
                  <a:srgbClr val="FF2C2A"/>
                </a:solidFill>
                <a:latin typeface="Helvetica"/>
                <a:ea typeface="Helvetica"/>
                <a:cs typeface="Helvetica"/>
                <a:sym typeface="Helvetica"/>
              </a:rPr>
              <a:t>C</a:t>
            </a:r>
            <a:r>
              <a:t>onnection</a:t>
            </a:r>
          </a:p>
        </p:txBody>
      </p:sp>
      <p:sp>
        <p:nvSpPr>
          <p:cNvPr id="505" name="Competence"/>
          <p:cNvSpPr txBox="1"/>
          <p:nvPr/>
        </p:nvSpPr>
        <p:spPr>
          <a:xfrm>
            <a:off x="8856705" y="7250038"/>
            <a:ext cx="2756994" cy="64771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b="1">
                <a:solidFill>
                  <a:srgbClr val="FF2C2A"/>
                </a:solidFill>
                <a:latin typeface="Helvetica"/>
                <a:ea typeface="Helvetica"/>
                <a:cs typeface="Helvetica"/>
                <a:sym typeface="Helvetica"/>
              </a:rPr>
              <a:t>C</a:t>
            </a:r>
            <a:r>
              <a:t>ompetence</a:t>
            </a:r>
          </a:p>
        </p:txBody>
      </p:sp>
      <p:pic>
        <p:nvPicPr>
          <p:cNvPr id="506" name="Oval" descr="Oval"/>
          <p:cNvPicPr>
            <a:picLocks noChangeAspect="0"/>
          </p:cNvPicPr>
          <p:nvPr/>
        </p:nvPicPr>
        <p:blipFill>
          <a:blip r:embed="rId3">
            <a:alphaModFix amt="71000"/>
            <a:extLst/>
          </a:blip>
          <a:stretch>
            <a:fillRect/>
          </a:stretch>
        </p:blipFill>
        <p:spPr>
          <a:xfrm>
            <a:off x="3487072" y="2485999"/>
            <a:ext cx="6015855" cy="5905737"/>
          </a:xfrm>
          <a:prstGeom prst="rect">
            <a:avLst/>
          </a:prstGeom>
        </p:spPr>
      </p:pic>
      <p:sp>
        <p:nvSpPr>
          <p:cNvPr id="508" name="Community"/>
          <p:cNvSpPr txBox="1"/>
          <p:nvPr/>
        </p:nvSpPr>
        <p:spPr>
          <a:xfrm>
            <a:off x="8565361" y="2742693"/>
            <a:ext cx="2425981" cy="64770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b="1">
                <a:solidFill>
                  <a:srgbClr val="FF430C"/>
                </a:solidFill>
                <a:latin typeface="Helvetica"/>
                <a:ea typeface="Helvetica"/>
                <a:cs typeface="Helvetica"/>
                <a:sym typeface="Helvetica"/>
              </a:rPr>
              <a:t>C</a:t>
            </a:r>
            <a:r>
              <a:t>ommunity</a:t>
            </a:r>
          </a:p>
        </p:txBody>
      </p:sp>
      <p:sp>
        <p:nvSpPr>
          <p:cNvPr id="509" name="Calling"/>
          <p:cNvSpPr txBox="1"/>
          <p:nvPr/>
        </p:nvSpPr>
        <p:spPr>
          <a:xfrm>
            <a:off x="5726636" y="5549494"/>
            <a:ext cx="1536727" cy="64770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b="1">
                <a:solidFill>
                  <a:srgbClr val="FF2A28"/>
                </a:solidFill>
                <a:latin typeface="Helvetica"/>
                <a:ea typeface="Helvetica"/>
                <a:cs typeface="Helvetica"/>
                <a:sym typeface="Helvetica"/>
              </a:rPr>
              <a:t>C</a:t>
            </a:r>
            <a:r>
              <a:t>alling</a:t>
            </a:r>
          </a:p>
        </p:txBody>
      </p:sp>
      <p:sp>
        <p:nvSpPr>
          <p:cNvPr id="510" name="The 5 Cs"/>
          <p:cNvSpPr txBox="1"/>
          <p:nvPr/>
        </p:nvSpPr>
        <p:spPr>
          <a:xfrm>
            <a:off x="4667140" y="287148"/>
            <a:ext cx="3773730"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vl1pPr>
          </a:lstStyle>
          <a:p>
            <a:pPr/>
            <a:r>
              <a:t>The 5 Cs</a:t>
            </a:r>
          </a:p>
        </p:txBody>
      </p:sp>
      <p:grpSp>
        <p:nvGrpSpPr>
          <p:cNvPr id="517" name="Group"/>
          <p:cNvGrpSpPr/>
          <p:nvPr/>
        </p:nvGrpSpPr>
        <p:grpSpPr>
          <a:xfrm>
            <a:off x="4739708" y="3471908"/>
            <a:ext cx="3517490" cy="3486947"/>
            <a:chOff x="-28724" y="-28861"/>
            <a:chExt cx="3517489" cy="3486946"/>
          </a:xfrm>
        </p:grpSpPr>
        <p:pic>
          <p:nvPicPr>
            <p:cNvPr id="511" name="Double Arrow" descr="Double Arrow"/>
            <p:cNvPicPr>
              <a:picLocks noChangeAspect="0"/>
            </p:cNvPicPr>
            <p:nvPr/>
          </p:nvPicPr>
          <p:blipFill>
            <a:blip r:embed="rId4">
              <a:alphaModFix amt="71000"/>
              <a:extLst/>
            </a:blip>
            <a:stretch>
              <a:fillRect/>
            </a:stretch>
          </p:blipFill>
          <p:spPr>
            <a:xfrm rot="16200000">
              <a:off x="1100805" y="385857"/>
              <a:ext cx="1251523" cy="422086"/>
            </a:xfrm>
            <a:prstGeom prst="rect">
              <a:avLst/>
            </a:prstGeom>
            <a:effectLst/>
          </p:spPr>
        </p:pic>
        <p:pic>
          <p:nvPicPr>
            <p:cNvPr id="513" name="Double Arrow" descr="Double Arrow"/>
            <p:cNvPicPr>
              <a:picLocks noChangeAspect="0"/>
            </p:cNvPicPr>
            <p:nvPr/>
          </p:nvPicPr>
          <p:blipFill>
            <a:blip r:embed="rId5">
              <a:alphaModFix amt="71000"/>
              <a:extLst/>
            </a:blip>
            <a:stretch>
              <a:fillRect/>
            </a:stretch>
          </p:blipFill>
          <p:spPr>
            <a:xfrm rot="18840000">
              <a:off x="-43943" y="2706944"/>
              <a:ext cx="1094050" cy="422086"/>
            </a:xfrm>
            <a:prstGeom prst="rect">
              <a:avLst/>
            </a:prstGeom>
            <a:effectLst/>
          </p:spPr>
        </p:pic>
        <p:pic>
          <p:nvPicPr>
            <p:cNvPr id="515" name="Double Arrow" descr="Double Arrow"/>
            <p:cNvPicPr>
              <a:picLocks noChangeAspect="0"/>
            </p:cNvPicPr>
            <p:nvPr/>
          </p:nvPicPr>
          <p:blipFill>
            <a:blip r:embed="rId5">
              <a:alphaModFix amt="71000"/>
              <a:extLst/>
            </a:blip>
            <a:stretch>
              <a:fillRect/>
            </a:stretch>
          </p:blipFill>
          <p:spPr>
            <a:xfrm rot="13500000">
              <a:off x="2405706" y="2706944"/>
              <a:ext cx="1094049" cy="422086"/>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5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5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50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50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50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50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5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5" grpId="6"/>
      <p:bldP build="whole" bldLvl="1" animBg="1" rev="0" advAuto="0" spid="504" grpId="5"/>
      <p:bldP build="whole" bldLvl="1" animBg="1" rev="0" advAuto="0" spid="506" grpId="7"/>
      <p:bldP build="whole" bldLvl="1" animBg="1" rev="0" advAuto="0" spid="510" grpId="1"/>
      <p:bldP build="whole" bldLvl="1" animBg="1" rev="0" advAuto="0" spid="508" grpId="8"/>
      <p:bldP build="whole" bldLvl="1" animBg="1" rev="0" advAuto="0" spid="517" grpId="9"/>
      <p:bldP build="whole" bldLvl="1" animBg="1" rev="0" advAuto="0" spid="509" grpId="3"/>
      <p:bldP build="whole" bldLvl="1" animBg="1" rev="0" advAuto="0" spid="502" grpId="2"/>
      <p:bldP build="whole" bldLvl="1" animBg="1" rev="0" advAuto="0" spid="503" grpId="4"/>
    </p:bldLst>
  </p:timing>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9" name="Character"/>
          <p:cNvSpPr txBox="1"/>
          <p:nvPr/>
        </p:nvSpPr>
        <p:spPr>
          <a:xfrm>
            <a:off x="854120" y="2468496"/>
            <a:ext cx="2147089" cy="64770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b="1">
                <a:solidFill>
                  <a:srgbClr val="FF2C2A"/>
                </a:solidFill>
                <a:latin typeface="Helvetica"/>
                <a:ea typeface="Helvetica"/>
                <a:cs typeface="Helvetica"/>
                <a:sym typeface="Helvetica"/>
              </a:rPr>
              <a:t>C</a:t>
            </a:r>
            <a:r>
              <a:t>haracter</a:t>
            </a:r>
          </a:p>
        </p:txBody>
      </p:sp>
      <p:sp>
        <p:nvSpPr>
          <p:cNvPr id="520" name="Connection"/>
          <p:cNvSpPr txBox="1"/>
          <p:nvPr/>
        </p:nvSpPr>
        <p:spPr>
          <a:xfrm>
            <a:off x="858610" y="4090613"/>
            <a:ext cx="2452498" cy="64771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b="1">
                <a:solidFill>
                  <a:srgbClr val="FF2C2A"/>
                </a:solidFill>
                <a:latin typeface="Helvetica"/>
                <a:ea typeface="Helvetica"/>
                <a:cs typeface="Helvetica"/>
                <a:sym typeface="Helvetica"/>
              </a:rPr>
              <a:t>C</a:t>
            </a:r>
            <a:r>
              <a:t>onnection</a:t>
            </a:r>
          </a:p>
        </p:txBody>
      </p:sp>
      <p:sp>
        <p:nvSpPr>
          <p:cNvPr id="521" name="Calling"/>
          <p:cNvSpPr txBox="1"/>
          <p:nvPr/>
        </p:nvSpPr>
        <p:spPr>
          <a:xfrm>
            <a:off x="843291" y="846378"/>
            <a:ext cx="1536727" cy="64771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b="1">
                <a:solidFill>
                  <a:srgbClr val="FF2A28"/>
                </a:solidFill>
                <a:latin typeface="Helvetica"/>
                <a:ea typeface="Helvetica"/>
                <a:cs typeface="Helvetica"/>
                <a:sym typeface="Helvetica"/>
              </a:rPr>
              <a:t>C</a:t>
            </a:r>
            <a:r>
              <a:t>alling</a:t>
            </a:r>
          </a:p>
        </p:txBody>
      </p:sp>
      <p:sp>
        <p:nvSpPr>
          <p:cNvPr id="522" name="Community"/>
          <p:cNvSpPr txBox="1"/>
          <p:nvPr/>
        </p:nvSpPr>
        <p:spPr>
          <a:xfrm>
            <a:off x="867074" y="7334847"/>
            <a:ext cx="2425981" cy="64771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b="1">
                <a:solidFill>
                  <a:srgbClr val="FF430C"/>
                </a:solidFill>
                <a:latin typeface="Helvetica"/>
                <a:ea typeface="Helvetica"/>
                <a:cs typeface="Helvetica"/>
                <a:sym typeface="Helvetica"/>
              </a:rPr>
              <a:t>C</a:t>
            </a:r>
            <a:r>
              <a:t>ommunity</a:t>
            </a:r>
          </a:p>
        </p:txBody>
      </p:sp>
      <p:sp>
        <p:nvSpPr>
          <p:cNvPr id="523" name="Competence"/>
          <p:cNvSpPr txBox="1"/>
          <p:nvPr/>
        </p:nvSpPr>
        <p:spPr>
          <a:xfrm>
            <a:off x="855484" y="5712730"/>
            <a:ext cx="2756994" cy="64771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b="1">
                <a:solidFill>
                  <a:srgbClr val="FF2C2A"/>
                </a:solidFill>
                <a:latin typeface="Helvetica"/>
                <a:ea typeface="Helvetica"/>
                <a:cs typeface="Helvetica"/>
                <a:sym typeface="Helvetica"/>
              </a:rPr>
              <a:t>C</a:t>
            </a:r>
            <a:r>
              <a:t>ompetence</a:t>
            </a:r>
          </a:p>
        </p:txBody>
      </p:sp>
      <p:grpSp>
        <p:nvGrpSpPr>
          <p:cNvPr id="527" name="Group"/>
          <p:cNvGrpSpPr/>
          <p:nvPr/>
        </p:nvGrpSpPr>
        <p:grpSpPr>
          <a:xfrm>
            <a:off x="4247481" y="1170233"/>
            <a:ext cx="8170045" cy="640735"/>
            <a:chOff x="0" y="0"/>
            <a:chExt cx="8170044" cy="640734"/>
          </a:xfrm>
        </p:grpSpPr>
        <p:sp>
          <p:nvSpPr>
            <p:cNvPr id="524" name="Line"/>
            <p:cNvSpPr/>
            <p:nvPr/>
          </p:nvSpPr>
          <p:spPr>
            <a:xfrm>
              <a:off x="0" y="0"/>
              <a:ext cx="7827326" cy="0"/>
            </a:xfrm>
            <a:prstGeom prst="line">
              <a:avLst/>
            </a:prstGeom>
            <a:noFill/>
            <a:ln w="101600" cap="rnd">
              <a:solidFill>
                <a:srgbClr val="FF411A"/>
              </a:solidFill>
              <a:custDash>
                <a:ds d="100000" sp="200000"/>
              </a:custDash>
              <a:miter lim="400000"/>
              <a:tailEnd type="triangle" w="med" len="med"/>
            </a:ln>
            <a:effectLst/>
          </p:spPr>
          <p:txBody>
            <a:bodyPr wrap="square" lIns="50800" tIns="50800" rIns="50800" bIns="50800" numCol="1" anchor="ctr">
              <a:noAutofit/>
            </a:bodyPr>
            <a:lstStyle/>
            <a:p>
              <a:pPr>
                <a:defRPr sz="2600"/>
              </a:pPr>
            </a:p>
          </p:txBody>
        </p:sp>
        <p:sp>
          <p:nvSpPr>
            <p:cNvPr id="525" name="1"/>
            <p:cNvSpPr txBox="1"/>
            <p:nvPr/>
          </p:nvSpPr>
          <p:spPr>
            <a:xfrm>
              <a:off x="181133" y="107334"/>
              <a:ext cx="312015"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lvl1pPr>
            </a:lstStyle>
            <a:p>
              <a:pPr/>
              <a:r>
                <a:t>1</a:t>
              </a:r>
            </a:p>
          </p:txBody>
        </p:sp>
        <p:sp>
          <p:nvSpPr>
            <p:cNvPr id="526" name="10"/>
            <p:cNvSpPr txBox="1"/>
            <p:nvPr/>
          </p:nvSpPr>
          <p:spPr>
            <a:xfrm>
              <a:off x="7660316" y="107334"/>
              <a:ext cx="509729"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lvl1pPr>
            </a:lstStyle>
            <a:p>
              <a:pPr/>
              <a:r>
                <a:t>10</a:t>
              </a:r>
            </a:p>
          </p:txBody>
        </p:sp>
      </p:grpSp>
      <p:grpSp>
        <p:nvGrpSpPr>
          <p:cNvPr id="531" name="Group"/>
          <p:cNvGrpSpPr/>
          <p:nvPr/>
        </p:nvGrpSpPr>
        <p:grpSpPr>
          <a:xfrm>
            <a:off x="4247481" y="2863332"/>
            <a:ext cx="8170045" cy="640736"/>
            <a:chOff x="0" y="0"/>
            <a:chExt cx="8170044" cy="640734"/>
          </a:xfrm>
        </p:grpSpPr>
        <p:sp>
          <p:nvSpPr>
            <p:cNvPr id="528" name="Line"/>
            <p:cNvSpPr/>
            <p:nvPr/>
          </p:nvSpPr>
          <p:spPr>
            <a:xfrm>
              <a:off x="0" y="0"/>
              <a:ext cx="7827326" cy="0"/>
            </a:xfrm>
            <a:prstGeom prst="line">
              <a:avLst/>
            </a:prstGeom>
            <a:noFill/>
            <a:ln w="101600" cap="rnd">
              <a:solidFill>
                <a:srgbClr val="FF411A"/>
              </a:solidFill>
              <a:custDash>
                <a:ds d="100000" sp="200000"/>
              </a:custDash>
              <a:miter lim="400000"/>
              <a:tailEnd type="triangle" w="med" len="med"/>
            </a:ln>
            <a:effectLst/>
          </p:spPr>
          <p:txBody>
            <a:bodyPr wrap="square" lIns="50800" tIns="50800" rIns="50800" bIns="50800" numCol="1" anchor="ctr">
              <a:noAutofit/>
            </a:bodyPr>
            <a:lstStyle/>
            <a:p>
              <a:pPr>
                <a:defRPr sz="2600"/>
              </a:pPr>
            </a:p>
          </p:txBody>
        </p:sp>
        <p:sp>
          <p:nvSpPr>
            <p:cNvPr id="529" name="1"/>
            <p:cNvSpPr txBox="1"/>
            <p:nvPr/>
          </p:nvSpPr>
          <p:spPr>
            <a:xfrm>
              <a:off x="181133" y="107334"/>
              <a:ext cx="312015"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lvl1pPr>
            </a:lstStyle>
            <a:p>
              <a:pPr/>
              <a:r>
                <a:t>1</a:t>
              </a:r>
            </a:p>
          </p:txBody>
        </p:sp>
        <p:sp>
          <p:nvSpPr>
            <p:cNvPr id="530" name="10"/>
            <p:cNvSpPr txBox="1"/>
            <p:nvPr/>
          </p:nvSpPr>
          <p:spPr>
            <a:xfrm>
              <a:off x="7660316" y="107334"/>
              <a:ext cx="509729"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lvl1pPr>
            </a:lstStyle>
            <a:p>
              <a:pPr/>
              <a:r>
                <a:t>10</a:t>
              </a:r>
            </a:p>
          </p:txBody>
        </p:sp>
      </p:grpSp>
      <p:grpSp>
        <p:nvGrpSpPr>
          <p:cNvPr id="535" name="Group"/>
          <p:cNvGrpSpPr/>
          <p:nvPr/>
        </p:nvGrpSpPr>
        <p:grpSpPr>
          <a:xfrm>
            <a:off x="4247481" y="4556432"/>
            <a:ext cx="8170045" cy="640736"/>
            <a:chOff x="0" y="0"/>
            <a:chExt cx="8170044" cy="640734"/>
          </a:xfrm>
        </p:grpSpPr>
        <p:sp>
          <p:nvSpPr>
            <p:cNvPr id="532" name="Line"/>
            <p:cNvSpPr/>
            <p:nvPr/>
          </p:nvSpPr>
          <p:spPr>
            <a:xfrm>
              <a:off x="0" y="0"/>
              <a:ext cx="7827326" cy="0"/>
            </a:xfrm>
            <a:prstGeom prst="line">
              <a:avLst/>
            </a:prstGeom>
            <a:noFill/>
            <a:ln w="101600" cap="rnd">
              <a:solidFill>
                <a:srgbClr val="FF411A"/>
              </a:solidFill>
              <a:custDash>
                <a:ds d="100000" sp="200000"/>
              </a:custDash>
              <a:miter lim="400000"/>
              <a:tailEnd type="triangle" w="med" len="med"/>
            </a:ln>
            <a:effectLst/>
          </p:spPr>
          <p:txBody>
            <a:bodyPr wrap="square" lIns="50800" tIns="50800" rIns="50800" bIns="50800" numCol="1" anchor="ctr">
              <a:noAutofit/>
            </a:bodyPr>
            <a:lstStyle/>
            <a:p>
              <a:pPr>
                <a:defRPr sz="2600"/>
              </a:pPr>
            </a:p>
          </p:txBody>
        </p:sp>
        <p:sp>
          <p:nvSpPr>
            <p:cNvPr id="533" name="1"/>
            <p:cNvSpPr txBox="1"/>
            <p:nvPr/>
          </p:nvSpPr>
          <p:spPr>
            <a:xfrm>
              <a:off x="181133" y="107334"/>
              <a:ext cx="312015"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lvl1pPr>
            </a:lstStyle>
            <a:p>
              <a:pPr/>
              <a:r>
                <a:t>1</a:t>
              </a:r>
            </a:p>
          </p:txBody>
        </p:sp>
        <p:sp>
          <p:nvSpPr>
            <p:cNvPr id="534" name="10"/>
            <p:cNvSpPr txBox="1"/>
            <p:nvPr/>
          </p:nvSpPr>
          <p:spPr>
            <a:xfrm>
              <a:off x="7660316" y="107334"/>
              <a:ext cx="509729"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lvl1pPr>
            </a:lstStyle>
            <a:p>
              <a:pPr/>
              <a:r>
                <a:t>10</a:t>
              </a:r>
            </a:p>
          </p:txBody>
        </p:sp>
      </p:grpSp>
      <p:grpSp>
        <p:nvGrpSpPr>
          <p:cNvPr id="539" name="Group"/>
          <p:cNvGrpSpPr/>
          <p:nvPr/>
        </p:nvGrpSpPr>
        <p:grpSpPr>
          <a:xfrm>
            <a:off x="4247481" y="6249532"/>
            <a:ext cx="8170045" cy="640735"/>
            <a:chOff x="0" y="0"/>
            <a:chExt cx="8170044" cy="640734"/>
          </a:xfrm>
        </p:grpSpPr>
        <p:sp>
          <p:nvSpPr>
            <p:cNvPr id="536" name="Line"/>
            <p:cNvSpPr/>
            <p:nvPr/>
          </p:nvSpPr>
          <p:spPr>
            <a:xfrm>
              <a:off x="0" y="0"/>
              <a:ext cx="7827326" cy="0"/>
            </a:xfrm>
            <a:prstGeom prst="line">
              <a:avLst/>
            </a:prstGeom>
            <a:noFill/>
            <a:ln w="101600" cap="rnd">
              <a:solidFill>
                <a:srgbClr val="FF411A"/>
              </a:solidFill>
              <a:custDash>
                <a:ds d="100000" sp="200000"/>
              </a:custDash>
              <a:miter lim="400000"/>
              <a:tailEnd type="triangle" w="med" len="med"/>
            </a:ln>
            <a:effectLst/>
          </p:spPr>
          <p:txBody>
            <a:bodyPr wrap="square" lIns="50800" tIns="50800" rIns="50800" bIns="50800" numCol="1" anchor="ctr">
              <a:noAutofit/>
            </a:bodyPr>
            <a:lstStyle/>
            <a:p>
              <a:pPr>
                <a:defRPr sz="2600"/>
              </a:pPr>
            </a:p>
          </p:txBody>
        </p:sp>
        <p:sp>
          <p:nvSpPr>
            <p:cNvPr id="537" name="1"/>
            <p:cNvSpPr txBox="1"/>
            <p:nvPr/>
          </p:nvSpPr>
          <p:spPr>
            <a:xfrm>
              <a:off x="181133" y="107334"/>
              <a:ext cx="312015"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lvl1pPr>
            </a:lstStyle>
            <a:p>
              <a:pPr/>
              <a:r>
                <a:t>1</a:t>
              </a:r>
            </a:p>
          </p:txBody>
        </p:sp>
        <p:sp>
          <p:nvSpPr>
            <p:cNvPr id="538" name="10"/>
            <p:cNvSpPr txBox="1"/>
            <p:nvPr/>
          </p:nvSpPr>
          <p:spPr>
            <a:xfrm>
              <a:off x="7660316" y="107334"/>
              <a:ext cx="509729"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lvl1pPr>
            </a:lstStyle>
            <a:p>
              <a:pPr/>
              <a:r>
                <a:t>10</a:t>
              </a:r>
            </a:p>
          </p:txBody>
        </p:sp>
      </p:grpSp>
      <p:grpSp>
        <p:nvGrpSpPr>
          <p:cNvPr id="543" name="Group"/>
          <p:cNvGrpSpPr/>
          <p:nvPr/>
        </p:nvGrpSpPr>
        <p:grpSpPr>
          <a:xfrm>
            <a:off x="4247481" y="7942632"/>
            <a:ext cx="8170045" cy="640735"/>
            <a:chOff x="0" y="0"/>
            <a:chExt cx="8170044" cy="640734"/>
          </a:xfrm>
        </p:grpSpPr>
        <p:sp>
          <p:nvSpPr>
            <p:cNvPr id="540" name="Line"/>
            <p:cNvSpPr/>
            <p:nvPr/>
          </p:nvSpPr>
          <p:spPr>
            <a:xfrm>
              <a:off x="0" y="0"/>
              <a:ext cx="7827326" cy="0"/>
            </a:xfrm>
            <a:prstGeom prst="line">
              <a:avLst/>
            </a:prstGeom>
            <a:noFill/>
            <a:ln w="101600" cap="rnd">
              <a:solidFill>
                <a:srgbClr val="FF411A"/>
              </a:solidFill>
              <a:custDash>
                <a:ds d="100000" sp="200000"/>
              </a:custDash>
              <a:miter lim="400000"/>
              <a:tailEnd type="triangle" w="med" len="med"/>
            </a:ln>
            <a:effectLst/>
          </p:spPr>
          <p:txBody>
            <a:bodyPr wrap="square" lIns="50800" tIns="50800" rIns="50800" bIns="50800" numCol="1" anchor="ctr">
              <a:noAutofit/>
            </a:bodyPr>
            <a:lstStyle/>
            <a:p>
              <a:pPr>
                <a:defRPr sz="2600"/>
              </a:pPr>
            </a:p>
          </p:txBody>
        </p:sp>
        <p:sp>
          <p:nvSpPr>
            <p:cNvPr id="541" name="1"/>
            <p:cNvSpPr txBox="1"/>
            <p:nvPr/>
          </p:nvSpPr>
          <p:spPr>
            <a:xfrm>
              <a:off x="181133" y="107334"/>
              <a:ext cx="312015"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lvl1pPr>
            </a:lstStyle>
            <a:p>
              <a:pPr/>
              <a:r>
                <a:t>1</a:t>
              </a:r>
            </a:p>
          </p:txBody>
        </p:sp>
        <p:sp>
          <p:nvSpPr>
            <p:cNvPr id="542" name="10"/>
            <p:cNvSpPr txBox="1"/>
            <p:nvPr/>
          </p:nvSpPr>
          <p:spPr>
            <a:xfrm>
              <a:off x="7660316" y="107334"/>
              <a:ext cx="509729"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lvl1pPr>
            </a:lstStyle>
            <a:p>
              <a:pPr/>
              <a:r>
                <a:t>10</a:t>
              </a:r>
            </a:p>
          </p:txBody>
        </p:sp>
      </p:grpSp>
    </p:spTree>
  </p:cSld>
  <p:clrMapOvr>
    <a:masterClrMapping/>
  </p:clrMapOvr>
  <p:transition xmlns:p14="http://schemas.microsoft.com/office/powerpoint/2010/main" spd="fast"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1" name="ecbimfconf.png" descr="ecbimfconf.png"/>
          <p:cNvPicPr>
            <a:picLocks noChangeAspect="1"/>
          </p:cNvPicPr>
          <p:nvPr/>
        </p:nvPicPr>
        <p:blipFill>
          <a:blip r:embed="rId2">
            <a:extLst/>
          </a:blip>
          <a:stretch>
            <a:fillRect/>
          </a:stretch>
        </p:blipFill>
        <p:spPr>
          <a:xfrm>
            <a:off x="416918" y="38100"/>
            <a:ext cx="12170964" cy="96774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45" name="SituationalLeadershipIImodel.jpg" descr="SituationalLeadershipIImodel.jpg"/>
          <p:cNvPicPr>
            <a:picLocks noChangeAspect="1"/>
          </p:cNvPicPr>
          <p:nvPr/>
        </p:nvPicPr>
        <p:blipFill>
          <a:blip r:embed="rId2">
            <a:extLst/>
          </a:blip>
          <a:stretch>
            <a:fillRect/>
          </a:stretch>
        </p:blipFill>
        <p:spPr>
          <a:xfrm>
            <a:off x="3018970" y="-1"/>
            <a:ext cx="6966860" cy="975360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3" name="You became imitators of us and of the Lord; in spite of severe suffering, you welcomed the message with the joy given by the Holy Spirit."/>
          <p:cNvSpPr txBox="1"/>
          <p:nvPr>
            <p:ph type="body" idx="13"/>
          </p:nvPr>
        </p:nvSpPr>
        <p:spPr>
          <a:xfrm>
            <a:off x="961017" y="2992881"/>
            <a:ext cx="11387566" cy="3361437"/>
          </a:xfrm>
          <a:prstGeom prst="rect">
            <a:avLst/>
          </a:prstGeom>
        </p:spPr>
        <p:txBody>
          <a:bodyPr/>
          <a:lstStyle/>
          <a:p>
            <a:pPr>
              <a:defRPr sz="6400"/>
            </a:pPr>
            <a:r>
              <a:t>You became imitators of us and of the Lord; </a:t>
            </a:r>
            <a:r>
              <a:rPr>
                <a:solidFill>
                  <a:srgbClr val="FFFB00"/>
                </a:solidFill>
              </a:rPr>
              <a:t>in spite of severe suffering</a:t>
            </a:r>
            <a:r>
              <a:t>, you welcomed the message with the joy given by the Holy Spirit.</a:t>
            </a:r>
          </a:p>
        </p:txBody>
      </p:sp>
      <p:sp>
        <p:nvSpPr>
          <p:cNvPr id="234" name="1 Thes 1:6"/>
          <p:cNvSpPr txBox="1"/>
          <p:nvPr>
            <p:ph type="body" idx="14"/>
          </p:nvPr>
        </p:nvSpPr>
        <p:spPr>
          <a:xfrm>
            <a:off x="406400" y="7789333"/>
            <a:ext cx="12192000" cy="3149601"/>
          </a:xfrm>
          <a:prstGeom prst="rect">
            <a:avLst/>
          </a:prstGeom>
        </p:spPr>
        <p:txBody>
          <a:bodyPr/>
          <a:lstStyle/>
          <a:p>
            <a:pPr/>
            <a:r>
              <a:t>1 Thes 1:6</a:t>
            </a:r>
          </a:p>
          <a:p>
            <a:pPr/>
          </a:p>
          <a:p>
            <a:pPr/>
          </a:p>
        </p:txBody>
      </p:sp>
      <p:sp>
        <p:nvSpPr>
          <p:cNvPr id="235" name="authentic work of god"/>
          <p:cNvSpPr txBox="1"/>
          <p:nvPr>
            <p:ph type="body" idx="15"/>
          </p:nvPr>
        </p:nvSpPr>
        <p:spPr>
          <a:prstGeom prst="rect">
            <a:avLst/>
          </a:prstGeom>
        </p:spPr>
        <p:txBody>
          <a:bodyPr/>
          <a:lstStyle/>
          <a:p>
            <a:pPr/>
            <a:r>
              <a:t>authentic work of god</a:t>
            </a:r>
          </a:p>
        </p:txBody>
      </p:sp>
      <p:sp>
        <p:nvSpPr>
          <p:cNvPr id="236" name="faith that withstands"/>
          <p:cNvSpPr txBox="1"/>
          <p:nvPr>
            <p:ph type="title" idx="4294967295"/>
          </p:nvPr>
        </p:nvSpPr>
        <p:spPr>
          <a:xfrm>
            <a:off x="406400" y="1322211"/>
            <a:ext cx="12192000" cy="723901"/>
          </a:xfrm>
          <a:prstGeom prst="rect">
            <a:avLst/>
          </a:prstGeom>
        </p:spPr>
        <p:txBody>
          <a:bodyPr anchor="t"/>
          <a:lstStyle>
            <a:lvl1pPr algn="l" defTabSz="233679">
              <a:lnSpc>
                <a:spcPct val="80000"/>
              </a:lnSpc>
              <a:defRPr cap="all" sz="6800">
                <a:solidFill>
                  <a:srgbClr val="34A5DA"/>
                </a:solidFill>
                <a:latin typeface="DIN Condensed"/>
                <a:ea typeface="DIN Condensed"/>
                <a:cs typeface="DIN Condensed"/>
                <a:sym typeface="DIN Condensed"/>
              </a:defRPr>
            </a:lvl1pPr>
          </a:lstStyle>
          <a:p>
            <a:pPr/>
            <a:r>
              <a:t>faith that withstands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8" name="Text"/>
          <p:cNvSpPr txBox="1"/>
          <p:nvPr>
            <p:ph type="body" idx="13"/>
          </p:nvPr>
        </p:nvSpPr>
        <p:spPr>
          <a:xfrm>
            <a:off x="808617" y="2590800"/>
            <a:ext cx="11807032" cy="609601"/>
          </a:xfrm>
          <a:prstGeom prst="rect">
            <a:avLst/>
          </a:prstGeom>
        </p:spPr>
        <p:txBody>
          <a:bodyPr/>
          <a:lstStyle/>
          <a:p>
            <a:pPr>
              <a:defRPr sz="4000"/>
            </a:pPr>
          </a:p>
        </p:txBody>
      </p:sp>
      <p:sp>
        <p:nvSpPr>
          <p:cNvPr id="239" name="authentic work of god"/>
          <p:cNvSpPr txBox="1"/>
          <p:nvPr>
            <p:ph type="body" idx="15"/>
          </p:nvPr>
        </p:nvSpPr>
        <p:spPr>
          <a:prstGeom prst="rect">
            <a:avLst/>
          </a:prstGeom>
        </p:spPr>
        <p:txBody>
          <a:bodyPr/>
          <a:lstStyle/>
          <a:p>
            <a:pPr/>
            <a:r>
              <a:t>authentic work of god</a:t>
            </a:r>
          </a:p>
        </p:txBody>
      </p:sp>
      <p:sp>
        <p:nvSpPr>
          <p:cNvPr id="240" name="what do i want to see?"/>
          <p:cNvSpPr txBox="1"/>
          <p:nvPr>
            <p:ph type="title" idx="4294967295"/>
          </p:nvPr>
        </p:nvSpPr>
        <p:spPr>
          <a:xfrm>
            <a:off x="406400" y="1322211"/>
            <a:ext cx="12192000" cy="723901"/>
          </a:xfrm>
          <a:prstGeom prst="rect">
            <a:avLst/>
          </a:prstGeom>
        </p:spPr>
        <p:txBody>
          <a:bodyPr anchor="t"/>
          <a:lstStyle>
            <a:lvl1pPr algn="l" defTabSz="233679">
              <a:lnSpc>
                <a:spcPct val="80000"/>
              </a:lnSpc>
              <a:defRPr cap="all" sz="6800">
                <a:solidFill>
                  <a:srgbClr val="34A5DA"/>
                </a:solidFill>
                <a:latin typeface="DIN Condensed"/>
                <a:ea typeface="DIN Condensed"/>
                <a:cs typeface="DIN Condensed"/>
                <a:sym typeface="DIN Condensed"/>
              </a:defRPr>
            </a:lvl1pPr>
          </a:lstStyle>
          <a:p>
            <a:pPr/>
            <a:r>
              <a:t>what do i want to see?</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2" name="authentic work of god"/>
          <p:cNvSpPr txBox="1"/>
          <p:nvPr>
            <p:ph type="body" idx="13"/>
          </p:nvPr>
        </p:nvSpPr>
        <p:spPr>
          <a:prstGeom prst="rect">
            <a:avLst/>
          </a:prstGeom>
        </p:spPr>
        <p:txBody>
          <a:bodyPr/>
          <a:lstStyle/>
          <a:p>
            <a:pPr/>
            <a:r>
              <a:t>authentic work of god</a:t>
            </a:r>
          </a:p>
        </p:txBody>
      </p:sp>
      <p:sp>
        <p:nvSpPr>
          <p:cNvPr id="243" name="what do i want to see?"/>
          <p:cNvSpPr txBox="1"/>
          <p:nvPr>
            <p:ph type="title"/>
          </p:nvPr>
        </p:nvSpPr>
        <p:spPr>
          <a:prstGeom prst="rect">
            <a:avLst/>
          </a:prstGeom>
        </p:spPr>
        <p:txBody>
          <a:bodyPr/>
          <a:lstStyle>
            <a:lvl1pPr defTabSz="233679">
              <a:spcBef>
                <a:spcPts val="0"/>
              </a:spcBef>
              <a:defRPr sz="6800"/>
            </a:lvl1pPr>
          </a:lstStyle>
          <a:p>
            <a:pPr/>
            <a:r>
              <a:t>what do i want to see?</a:t>
            </a:r>
          </a:p>
        </p:txBody>
      </p:sp>
      <p:sp>
        <p:nvSpPr>
          <p:cNvPr id="244" name="What kind of ministry will produce this kind of person?…"/>
          <p:cNvSpPr txBox="1"/>
          <p:nvPr>
            <p:ph type="body" idx="1"/>
          </p:nvPr>
        </p:nvSpPr>
        <p:spPr>
          <a:xfrm>
            <a:off x="1045964" y="2743200"/>
            <a:ext cx="11552436" cy="6473164"/>
          </a:xfrm>
          <a:prstGeom prst="rect">
            <a:avLst/>
          </a:prstGeom>
        </p:spPr>
        <p:txBody>
          <a:bodyPr/>
          <a:lstStyle/>
          <a:p>
            <a:pPr marL="815788" indent="-815788">
              <a:buClrTx/>
              <a:buSzPct val="100000"/>
              <a:buFontTx/>
              <a:buAutoNum type="arabicPeriod" startAt="1"/>
              <a:defRPr sz="5600"/>
            </a:pPr>
            <a:r>
              <a:t>What kind of ministry will produce this kind of person?</a:t>
            </a:r>
          </a:p>
          <a:p>
            <a:pPr marL="815788" indent="-815788">
              <a:buClrTx/>
              <a:buSzPct val="100000"/>
              <a:buFontTx/>
              <a:buAutoNum type="arabicPeriod" startAt="1"/>
              <a:defRPr sz="5600"/>
            </a:pPr>
            <a:r>
              <a:t>What kind of church will produce this kind of fruit?</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244">
                                            <p:bg/>
                                          </p:spTgt>
                                        </p:tgtEl>
                                        <p:attrNameLst>
                                          <p:attrName>style.visibility</p:attrName>
                                        </p:attrNameLst>
                                      </p:cBhvr>
                                      <p:to>
                                        <p:strVal val="visible"/>
                                      </p:to>
                                    </p:set>
                                    <p:anim calcmode="lin" valueType="num">
                                      <p:cBhvr>
                                        <p:cTn id="7" dur="1000" fill="hold"/>
                                        <p:tgtEl>
                                          <p:spTgt spid="244">
                                            <p:bg/>
                                          </p:spTgt>
                                        </p:tgtEl>
                                        <p:attrNameLst>
                                          <p:attrName>ppt_x</p:attrName>
                                        </p:attrNameLst>
                                      </p:cBhvr>
                                      <p:tavLst>
                                        <p:tav tm="0">
                                          <p:val>
                                            <p:strVal val="0-#ppt_w/2"/>
                                          </p:val>
                                        </p:tav>
                                        <p:tav tm="100000">
                                          <p:val>
                                            <p:strVal val="#ppt_x"/>
                                          </p:val>
                                        </p:tav>
                                      </p:tavLst>
                                    </p:anim>
                                    <p:anim calcmode="lin" valueType="num">
                                      <p:cBhvr>
                                        <p:cTn id="8" dur="1000" fill="hold"/>
                                        <p:tgtEl>
                                          <p:spTgt spid="244">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244">
                                            <p:txEl>
                                              <p:pRg st="0" end="0"/>
                                            </p:txEl>
                                          </p:spTgt>
                                        </p:tgtEl>
                                        <p:attrNameLst>
                                          <p:attrName>style.visibility</p:attrName>
                                        </p:attrNameLst>
                                      </p:cBhvr>
                                      <p:to>
                                        <p:strVal val="visible"/>
                                      </p:to>
                                    </p:set>
                                    <p:anim calcmode="lin" valueType="num">
                                      <p:cBhvr>
                                        <p:cTn id="11" dur="1000" fill="hold"/>
                                        <p:tgtEl>
                                          <p:spTgt spid="244">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2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1" fill="hold">
                                  <p:stCondLst>
                                    <p:cond delay="0"/>
                                  </p:stCondLst>
                                  <p:iterate type="el" backwards="0">
                                    <p:tmAbs val="0"/>
                                  </p:iterate>
                                  <p:childTnLst>
                                    <p:set>
                                      <p:cBhvr>
                                        <p:cTn id="16" fill="hold"/>
                                        <p:tgtEl>
                                          <p:spTgt spid="244">
                                            <p:txEl>
                                              <p:pRg st="1" end="1"/>
                                            </p:txEl>
                                          </p:spTgt>
                                        </p:tgtEl>
                                        <p:attrNameLst>
                                          <p:attrName>style.visibility</p:attrName>
                                        </p:attrNameLst>
                                      </p:cBhvr>
                                      <p:to>
                                        <p:strVal val="visible"/>
                                      </p:to>
                                    </p:set>
                                    <p:anim calcmode="lin" valueType="num">
                                      <p:cBhvr>
                                        <p:cTn id="17" dur="1000" fill="hold"/>
                                        <p:tgtEl>
                                          <p:spTgt spid="244">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24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4"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6" name="THE MESSENGER"/>
          <p:cNvSpPr txBox="1"/>
          <p:nvPr>
            <p:ph type="title"/>
          </p:nvPr>
        </p:nvSpPr>
        <p:spPr>
          <a:xfrm>
            <a:off x="406399" y="7255640"/>
            <a:ext cx="12192002" cy="985595"/>
          </a:xfrm>
          <a:prstGeom prst="rect">
            <a:avLst/>
          </a:prstGeom>
        </p:spPr>
        <p:txBody>
          <a:bodyPr/>
          <a:lstStyle>
            <a:lvl1pPr algn="ctr">
              <a:defRPr sz="4800"/>
            </a:lvl1pPr>
          </a:lstStyle>
          <a:p>
            <a:pPr/>
            <a:r>
              <a:t>THE MESSENGER</a:t>
            </a:r>
          </a:p>
        </p:txBody>
      </p:sp>
      <p:sp>
        <p:nvSpPr>
          <p:cNvPr id="247" name="THE MESSAGE"/>
          <p:cNvSpPr txBox="1"/>
          <p:nvPr/>
        </p:nvSpPr>
        <p:spPr>
          <a:xfrm>
            <a:off x="287161" y="3507817"/>
            <a:ext cx="12430478" cy="1717888"/>
          </a:xfrm>
          <a:prstGeom prst="rect">
            <a:avLst/>
          </a:prstGeom>
          <a:ln w="12700">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defTabSz="587022">
              <a:spcBef>
                <a:spcPts val="2400"/>
              </a:spcBef>
              <a:defRPr sz="9600">
                <a:latin typeface="Avenir Next Medium"/>
                <a:ea typeface="Avenir Next Medium"/>
                <a:cs typeface="Avenir Next Medium"/>
                <a:sym typeface="Avenir Next Medium"/>
              </a:defRPr>
            </a:lvl1pPr>
          </a:lstStyle>
          <a:p>
            <a:pPr/>
            <a:r>
              <a:t>THE MESSAGE</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